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4" r:id="rId5"/>
    <p:sldId id="263" r:id="rId6"/>
    <p:sldId id="257" r:id="rId7"/>
    <p:sldId id="262" r:id="rId8"/>
    <p:sldId id="258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4303-8571-41F3-B41A-8EC7C92ABEB1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5BB3-5E50-4018-A832-19CEF1843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958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4303-8571-41F3-B41A-8EC7C92ABEB1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5BB3-5E50-4018-A832-19CEF1843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7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4303-8571-41F3-B41A-8EC7C92ABEB1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5BB3-5E50-4018-A832-19CEF1843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94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4303-8571-41F3-B41A-8EC7C92ABEB1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5BB3-5E50-4018-A832-19CEF1843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77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4303-8571-41F3-B41A-8EC7C92ABEB1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5BB3-5E50-4018-A832-19CEF1843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66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4303-8571-41F3-B41A-8EC7C92ABEB1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5BB3-5E50-4018-A832-19CEF1843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4303-8571-41F3-B41A-8EC7C92ABEB1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5BB3-5E50-4018-A832-19CEF1843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933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4303-8571-41F3-B41A-8EC7C92ABEB1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5BB3-5E50-4018-A832-19CEF1843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90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4303-8571-41F3-B41A-8EC7C92ABEB1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5BB3-5E50-4018-A832-19CEF1843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66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4303-8571-41F3-B41A-8EC7C92ABEB1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5BB3-5E50-4018-A832-19CEF1843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99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4303-8571-41F3-B41A-8EC7C92ABEB1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5BB3-5E50-4018-A832-19CEF1843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96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04303-8571-41F3-B41A-8EC7C92ABEB1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95BB3-5E50-4018-A832-19CEF1843A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87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Compression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46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MPEG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24744"/>
            <a:ext cx="4032448" cy="573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92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LZW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Used in GIFs</a:t>
            </a:r>
          </a:p>
          <a:p>
            <a:r>
              <a:rPr lang="en-GB" dirty="0" smtClean="0"/>
              <a:t>Records repeating patterns of bits in a dictionary</a:t>
            </a:r>
          </a:p>
          <a:p>
            <a:r>
              <a:rPr lang="en-GB" dirty="0" smtClean="0"/>
              <a:t>Dictionary is accessed using a short code to represent the pattern instead of the whole pattern.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31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Discrete Cosine Transformation</a:t>
            </a:r>
          </a:p>
          <a:p>
            <a:r>
              <a:rPr lang="en-GB" dirty="0" smtClean="0"/>
              <a:t>Used in JPEG</a:t>
            </a:r>
          </a:p>
          <a:p>
            <a:r>
              <a:rPr lang="en-GB" dirty="0" smtClean="0"/>
              <a:t>Allows variable levels of compression and quality</a:t>
            </a:r>
          </a:p>
          <a:p>
            <a:r>
              <a:rPr lang="en-GB" dirty="0" smtClean="0"/>
              <a:t>The colour value of each pixel is compared to those around it. </a:t>
            </a:r>
          </a:p>
          <a:p>
            <a:r>
              <a:rPr lang="en-GB" dirty="0" smtClean="0"/>
              <a:t>These values are plotted on a COSINE graph</a:t>
            </a:r>
          </a:p>
          <a:p>
            <a:r>
              <a:rPr lang="en-GB" dirty="0" smtClean="0"/>
              <a:t>If the values are close enough (depending on the level of compression) they are flattened into one colour value – reducing storage space needed.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76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JPEG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very complicated and you will not be asked to try it yourselves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420888"/>
            <a:ext cx="5472608" cy="43780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2763271"/>
            <a:ext cx="25202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Original Values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Plotted on Cosine graph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Similar values levelled out – only the first 2 deviate from the graph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49" t="46197" r="20275" b="25336"/>
          <a:stretch/>
        </p:blipFill>
        <p:spPr bwMode="auto">
          <a:xfrm>
            <a:off x="179512" y="1238327"/>
            <a:ext cx="8459482" cy="2331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468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JPEG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Low Compression	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40472"/>
            <a:ext cx="4040188" cy="2020094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High Compression</a:t>
            </a:r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3140075"/>
            <a:ext cx="4041775" cy="2020887"/>
          </a:xfrm>
        </p:spPr>
      </p:pic>
    </p:spTree>
    <p:extLst>
      <p:ext uri="{BB962C8B-B14F-4D97-AF65-F5344CB8AC3E}">
        <p14:creationId xmlns:p14="http://schemas.microsoft.com/office/powerpoint/2010/main" val="212061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Perceptual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Used by MP3 files</a:t>
            </a:r>
          </a:p>
          <a:p>
            <a:pPr lvl="1"/>
            <a:r>
              <a:rPr lang="en-GB" dirty="0" smtClean="0"/>
              <a:t>Probably not important – MP3 uses MPEG-1 Audio type 3 compression – it is not the precursor to MP4</a:t>
            </a:r>
          </a:p>
          <a:p>
            <a:r>
              <a:rPr lang="en-GB" dirty="0" smtClean="0"/>
              <a:t>Information that is unlikely to make a difference to sound quality is removed</a:t>
            </a:r>
          </a:p>
          <a:p>
            <a:r>
              <a:rPr lang="en-GB" dirty="0" smtClean="0"/>
              <a:t>File size reduced around 90%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98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MP3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Human hearing operates from 2-20Khz approximately</a:t>
            </a:r>
          </a:p>
          <a:p>
            <a:pPr lvl="1"/>
            <a:r>
              <a:rPr lang="en-GB" dirty="0" smtClean="0"/>
              <a:t>Anything outwith this range is not stored</a:t>
            </a:r>
          </a:p>
          <a:p>
            <a:r>
              <a:rPr lang="en-GB" dirty="0" smtClean="0"/>
              <a:t>Quiet sounds will be drowned out by loud sounds</a:t>
            </a:r>
          </a:p>
          <a:p>
            <a:pPr lvl="1"/>
            <a:r>
              <a:rPr lang="en-GB" dirty="0" smtClean="0"/>
              <a:t>Quiet sounds are not stored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41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FLAC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Free Lossless Audio Codec</a:t>
            </a:r>
          </a:p>
          <a:p>
            <a:pPr lvl="1"/>
            <a:r>
              <a:rPr lang="en-GB" dirty="0" smtClean="0"/>
              <a:t>A high quality open source audio format - .FLAC</a:t>
            </a:r>
          </a:p>
          <a:p>
            <a:r>
              <a:rPr lang="en-GB" dirty="0" smtClean="0"/>
              <a:t>File size reduced around 40-50%</a:t>
            </a:r>
          </a:p>
          <a:p>
            <a:r>
              <a:rPr lang="en-GB" dirty="0" smtClean="0"/>
              <a:t>Works similarly to LZW in that it uses a dictionary to record large blocks of binary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21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Video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Intraframe</a:t>
            </a:r>
            <a:r>
              <a:rPr lang="en-GB" dirty="0" smtClean="0"/>
              <a:t> Compression</a:t>
            </a:r>
          </a:p>
          <a:p>
            <a:pPr lvl="1"/>
            <a:r>
              <a:rPr lang="en-GB" dirty="0" smtClean="0"/>
              <a:t>Full individual frames are compressed using JPEG DCT compression</a:t>
            </a:r>
          </a:p>
          <a:p>
            <a:pPr lvl="1"/>
            <a:r>
              <a:rPr lang="en-GB" dirty="0" smtClean="0"/>
              <a:t>These are called </a:t>
            </a:r>
            <a:r>
              <a:rPr lang="en-GB" dirty="0" err="1" smtClean="0"/>
              <a:t>Keyframes</a:t>
            </a:r>
            <a:r>
              <a:rPr lang="en-GB" dirty="0" smtClean="0"/>
              <a:t> or </a:t>
            </a:r>
            <a:r>
              <a:rPr lang="en-GB" dirty="0" err="1" smtClean="0"/>
              <a:t>i</a:t>
            </a:r>
            <a:r>
              <a:rPr lang="en-GB" dirty="0" smtClean="0"/>
              <a:t>-frames</a:t>
            </a:r>
          </a:p>
          <a:p>
            <a:r>
              <a:rPr lang="en-GB" dirty="0" err="1" smtClean="0"/>
              <a:t>Interframe</a:t>
            </a:r>
            <a:r>
              <a:rPr lang="en-GB" dirty="0" smtClean="0"/>
              <a:t> Compression</a:t>
            </a:r>
          </a:p>
          <a:p>
            <a:pPr lvl="1"/>
            <a:r>
              <a:rPr lang="en-GB" dirty="0" smtClean="0"/>
              <a:t>The differences between </a:t>
            </a:r>
            <a:r>
              <a:rPr lang="en-GB" dirty="0" err="1" smtClean="0"/>
              <a:t>keyframes</a:t>
            </a:r>
            <a:r>
              <a:rPr lang="en-GB" dirty="0" smtClean="0"/>
              <a:t> are recorded</a:t>
            </a:r>
          </a:p>
          <a:p>
            <a:pPr lvl="1"/>
            <a:r>
              <a:rPr lang="en-GB" dirty="0" smtClean="0"/>
              <a:t>Still areas of the video without movement do not need to be updated so that information is not stored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03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285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Compression</vt:lpstr>
      <vt:lpstr>LZW</vt:lpstr>
      <vt:lpstr>DCT</vt:lpstr>
      <vt:lpstr>JPEG</vt:lpstr>
      <vt:lpstr>JPEG</vt:lpstr>
      <vt:lpstr>Perceptual</vt:lpstr>
      <vt:lpstr>MP3</vt:lpstr>
      <vt:lpstr>FLAC</vt:lpstr>
      <vt:lpstr>Video</vt:lpstr>
      <vt:lpstr>MPEG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Compression</dc:title>
  <dc:creator>RRitchie</dc:creator>
  <cp:lastModifiedBy>RRitchie</cp:lastModifiedBy>
  <cp:revision>5</cp:revision>
  <dcterms:created xsi:type="dcterms:W3CDTF">2017-03-28T08:10:19Z</dcterms:created>
  <dcterms:modified xsi:type="dcterms:W3CDTF">2017-03-28T09:06:10Z</dcterms:modified>
</cp:coreProperties>
</file>