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1" autoAdjust="0"/>
    <p:restoredTop sz="94660"/>
  </p:normalViewPr>
  <p:slideViewPr>
    <p:cSldViewPr>
      <p:cViewPr varScale="1">
        <p:scale>
          <a:sx n="69" d="100"/>
          <a:sy n="69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397E-2F4A-4BD6-A7CD-31B04B2A997F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82580-1C0F-4FAF-AD46-C6D142306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169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3776463"/>
          </a:xfrm>
        </p:spPr>
        <p:txBody>
          <a:bodyPr/>
          <a:lstStyle/>
          <a:p>
            <a:r>
              <a:rPr lang="en-GB" sz="6600" dirty="0" smtClean="0">
                <a:solidFill>
                  <a:srgbClr val="002060"/>
                </a:solidFill>
              </a:rPr>
              <a:t>Revision </a:t>
            </a:r>
            <a:endParaRPr lang="en-GB" sz="6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49080"/>
            <a:ext cx="6858000" cy="244827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Part 1</a:t>
            </a:r>
          </a:p>
          <a:p>
            <a:endParaRPr lang="en-GB" dirty="0" smtClean="0"/>
          </a:p>
          <a:p>
            <a:r>
              <a:rPr lang="en-GB" dirty="0" smtClean="0"/>
              <a:t>Q1 to Q5 of National 5 Prelim</a:t>
            </a:r>
          </a:p>
          <a:p>
            <a:pPr marL="457200" indent="-457200">
              <a:buAutoNum type="alphaL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13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1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1845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1" indent="0">
              <a:buNone/>
            </a:pPr>
            <a:endParaRPr lang="en-GB" sz="24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sz="24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858043"/>
              </p:ext>
            </p:extLst>
          </p:nvPr>
        </p:nvGraphicFramePr>
        <p:xfrm>
          <a:off x="755576" y="1369020"/>
          <a:ext cx="7776864" cy="4581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345"/>
                <a:gridCol w="6917723"/>
                <a:gridCol w="409796"/>
              </a:tblGrid>
              <a:tr h="778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Convert the decimal number 56 into the equivalent 8 bit binary number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921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In relation to the software development process, explain what is meant by the term iterative.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778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Describe a control character found in ASCII.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778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Name the two types of translators used in software development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778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Explain one difference between an interpreter and a compiler.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63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1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196752"/>
            <a:ext cx="8331642" cy="51845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400" b="0" dirty="0" smtClean="0"/>
              <a:t>1. Convert </a:t>
            </a:r>
            <a:r>
              <a:rPr lang="en-GB" sz="2400" b="0" dirty="0"/>
              <a:t>the decimal number 56 into the equivalent 8 bit binary </a:t>
            </a:r>
            <a:r>
              <a:rPr lang="en-GB" sz="2400" b="0" dirty="0" smtClean="0"/>
              <a:t>number. (1)</a:t>
            </a:r>
            <a:endParaRPr lang="en-GB" sz="24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636389"/>
              </p:ext>
            </p:extLst>
          </p:nvPr>
        </p:nvGraphicFramePr>
        <p:xfrm>
          <a:off x="323528" y="2852936"/>
          <a:ext cx="8136905" cy="2102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7513"/>
                <a:gridCol w="834554"/>
                <a:gridCol w="730235"/>
                <a:gridCol w="730235"/>
                <a:gridCol w="730235"/>
                <a:gridCol w="730235"/>
                <a:gridCol w="625915"/>
                <a:gridCol w="730235"/>
                <a:gridCol w="730235"/>
                <a:gridCol w="1147513"/>
              </a:tblGrid>
              <a:tr h="792088">
                <a:tc>
                  <a:txBody>
                    <a:bodyPr/>
                    <a:lstStyle/>
                    <a:p>
                      <a:pPr algn="ctr"/>
                      <a:endParaRPr lang="en-GB" sz="2800" b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/>
                        <a:t>128</a:t>
                      </a:r>
                      <a:endParaRPr lang="en-GB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/>
                        <a:t>64</a:t>
                      </a:r>
                      <a:endParaRPr lang="en-GB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/>
                        <a:t>32</a:t>
                      </a:r>
                      <a:endParaRPr lang="en-GB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/>
                        <a:t>16</a:t>
                      </a:r>
                      <a:endParaRPr lang="en-GB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/>
                        <a:t>8</a:t>
                      </a:r>
                      <a:endParaRPr lang="en-GB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/>
                        <a:t>4</a:t>
                      </a:r>
                      <a:endParaRPr lang="en-GB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/>
                        <a:t>2</a:t>
                      </a:r>
                      <a:endParaRPr lang="en-GB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/>
                        <a:t>1</a:t>
                      </a:r>
                      <a:endParaRPr lang="en-GB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56 =</a:t>
                      </a:r>
                      <a:endParaRPr lang="en-GB" sz="28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32 +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16 +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8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= 56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4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1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54006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400" b="0" dirty="0" smtClean="0"/>
              <a:t>2. In </a:t>
            </a:r>
            <a:r>
              <a:rPr lang="en-GB" sz="2400" b="0" dirty="0"/>
              <a:t>relation to the software development process, explain what is meant by the term </a:t>
            </a:r>
            <a:r>
              <a:rPr lang="en-GB" sz="2400" b="0" dirty="0" smtClean="0"/>
              <a:t>iterative. (1)</a:t>
            </a:r>
          </a:p>
          <a:p>
            <a:pPr fontAlgn="t"/>
            <a:endParaRPr lang="en-GB" sz="2400" b="0" dirty="0"/>
          </a:p>
          <a:p>
            <a:pPr fontAlgn="t"/>
            <a:r>
              <a:rPr lang="en-GB" sz="2400" b="0" dirty="0" smtClean="0">
                <a:solidFill>
                  <a:srgbClr val="FF0000"/>
                </a:solidFill>
              </a:rPr>
              <a:t>The term iterative refers to when you revisit a stage in the software development process. After testing the program there is an error which you need to revisit the implementation stage to fix before testing it again.</a:t>
            </a:r>
          </a:p>
          <a:p>
            <a:pPr fontAlgn="t"/>
            <a:endParaRPr lang="en-GB" sz="2400" b="0" dirty="0"/>
          </a:p>
          <a:p>
            <a:pPr lvl="4" fontAlgn="t"/>
            <a:r>
              <a:rPr lang="en-GB" sz="2000" b="0" dirty="0" smtClean="0"/>
              <a:t>Analysis</a:t>
            </a:r>
          </a:p>
          <a:p>
            <a:pPr lvl="4" fontAlgn="t"/>
            <a:r>
              <a:rPr lang="en-GB" sz="2000" b="0" dirty="0" smtClean="0"/>
              <a:t>Design</a:t>
            </a:r>
          </a:p>
          <a:p>
            <a:pPr lvl="4" fontAlgn="t"/>
            <a:r>
              <a:rPr lang="en-GB" sz="2000" b="0" dirty="0" smtClean="0"/>
              <a:t>Implementation</a:t>
            </a:r>
          </a:p>
          <a:p>
            <a:pPr lvl="4" fontAlgn="t"/>
            <a:r>
              <a:rPr lang="en-GB" sz="2000" b="0" dirty="0" smtClean="0"/>
              <a:t>Testing</a:t>
            </a:r>
          </a:p>
          <a:p>
            <a:pPr lvl="4" fontAlgn="t"/>
            <a:r>
              <a:rPr lang="en-GB" sz="2000" b="0" dirty="0" smtClean="0"/>
              <a:t>Evaluation</a:t>
            </a:r>
            <a:endParaRPr lang="en-GB" sz="3200" b="0" dirty="0"/>
          </a:p>
        </p:txBody>
      </p:sp>
      <p:sp>
        <p:nvSpPr>
          <p:cNvPr id="4" name="Curved Right Arrow 3"/>
          <p:cNvSpPr/>
          <p:nvPr/>
        </p:nvSpPr>
        <p:spPr>
          <a:xfrm>
            <a:off x="1475656" y="5517232"/>
            <a:ext cx="936104" cy="648072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Curved Right Arrow 5"/>
          <p:cNvSpPr/>
          <p:nvPr/>
        </p:nvSpPr>
        <p:spPr>
          <a:xfrm flipH="1" flipV="1">
            <a:off x="4355798" y="5517231"/>
            <a:ext cx="792088" cy="531975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2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1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1845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800" b="0" dirty="0" smtClean="0"/>
              <a:t>3. Describe </a:t>
            </a:r>
            <a:r>
              <a:rPr lang="en-GB" sz="2800" b="0" dirty="0"/>
              <a:t>a control character found in ASCII.</a:t>
            </a:r>
          </a:p>
          <a:p>
            <a:pPr fontAlgn="t"/>
            <a:r>
              <a:rPr lang="en-GB" sz="2800" b="0" dirty="0" smtClean="0"/>
              <a:t>(1)</a:t>
            </a:r>
          </a:p>
          <a:p>
            <a:pPr fontAlgn="t"/>
            <a:endParaRPr lang="en-GB" sz="2800" b="0" dirty="0"/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A control character is any one of the first 0 – 31 characters in the ASCII table. An example of one is ESC key. </a:t>
            </a:r>
            <a:endParaRPr lang="en-GB" sz="2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2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1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1845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3600" b="0" dirty="0" smtClean="0"/>
              <a:t>4. Name </a:t>
            </a:r>
            <a:r>
              <a:rPr lang="en-GB" sz="3600" b="0" dirty="0"/>
              <a:t>the two types of translators used in software development</a:t>
            </a:r>
            <a:r>
              <a:rPr lang="en-GB" sz="3600" b="0" dirty="0" smtClean="0"/>
              <a:t>. (2)</a:t>
            </a:r>
          </a:p>
          <a:p>
            <a:pPr fontAlgn="t"/>
            <a:endParaRPr lang="en-GB" sz="3600" b="0" dirty="0"/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Interpreter</a:t>
            </a:r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Compiler</a:t>
            </a:r>
            <a:endParaRPr lang="en-GB" sz="36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1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1845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1800" b="0" dirty="0" smtClean="0"/>
              <a:t>5. Explain </a:t>
            </a:r>
            <a:r>
              <a:rPr lang="en-GB" sz="1800" b="0" dirty="0"/>
              <a:t>one difference between an interpreter and a </a:t>
            </a:r>
            <a:r>
              <a:rPr lang="en-GB" sz="1800" b="0" dirty="0" smtClean="0"/>
              <a:t>compiler. (1)</a:t>
            </a:r>
          </a:p>
          <a:p>
            <a:pPr fontAlgn="t"/>
            <a:endParaRPr lang="en-GB" sz="1800" b="0" dirty="0"/>
          </a:p>
          <a:p>
            <a:pPr fontAlgn="t"/>
            <a:endParaRPr lang="en-GB" sz="1800" b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994039"/>
              </p:ext>
            </p:extLst>
          </p:nvPr>
        </p:nvGraphicFramePr>
        <p:xfrm>
          <a:off x="611559" y="1844824"/>
          <a:ext cx="7776865" cy="4104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2"/>
                <a:gridCol w="2880320"/>
                <a:gridCol w="3168353"/>
              </a:tblGrid>
              <a:tr h="5040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Interpreter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Compiler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Advantage</a:t>
                      </a:r>
                      <a:endParaRPr lang="en-GB" b="1" dirty="0"/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Errors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show up as soon as you type the line.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Efficient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use of processor and memory.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Translates a loop once.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Disadvantage</a:t>
                      </a:r>
                      <a:endParaRPr lang="en-GB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Inefficient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use of processor and memory.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Translates a loop every time.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Translate completed programs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at the end.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Errors show up only at the end of the program.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2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1531</TotalTime>
  <Words>336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Revision </vt:lpstr>
      <vt:lpstr>Revision Part 1</vt:lpstr>
      <vt:lpstr>Revision Part 1</vt:lpstr>
      <vt:lpstr>Revision Part 1</vt:lpstr>
      <vt:lpstr>Revision Part 1</vt:lpstr>
      <vt:lpstr>Revision Part 1</vt:lpstr>
      <vt:lpstr>Revision Part 1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Systems Design and Development</dc:title>
  <dc:creator>CBoyle</dc:creator>
  <cp:lastModifiedBy>CBoyle</cp:lastModifiedBy>
  <cp:revision>81</cp:revision>
  <cp:lastPrinted>2017-10-11T08:30:37Z</cp:lastPrinted>
  <dcterms:created xsi:type="dcterms:W3CDTF">2017-10-02T08:37:32Z</dcterms:created>
  <dcterms:modified xsi:type="dcterms:W3CDTF">2017-11-06T12:42:41Z</dcterms:modified>
</cp:coreProperties>
</file>