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51" autoAdjust="0"/>
    <p:restoredTop sz="94660"/>
  </p:normalViewPr>
  <p:slideViewPr>
    <p:cSldViewPr>
      <p:cViewPr varScale="1">
        <p:scale>
          <a:sx n="69" d="100"/>
          <a:sy n="69" d="100"/>
        </p:scale>
        <p:origin x="-6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D397E-2F4A-4BD6-A7CD-31B04B2A997F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E82580-1C0F-4FAF-AD46-C6D142306A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1691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976E8D6-43E5-463C-A7E2-EE233809775E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3776463"/>
          </a:xfrm>
        </p:spPr>
        <p:txBody>
          <a:bodyPr/>
          <a:lstStyle/>
          <a:p>
            <a:r>
              <a:rPr lang="en-GB" sz="6600" dirty="0" smtClean="0">
                <a:solidFill>
                  <a:srgbClr val="002060"/>
                </a:solidFill>
              </a:rPr>
              <a:t>Revision </a:t>
            </a:r>
            <a:endParaRPr lang="en-GB" sz="6600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149080"/>
            <a:ext cx="6858000" cy="2448272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/>
              <a:t>Part 10</a:t>
            </a:r>
          </a:p>
          <a:p>
            <a:endParaRPr lang="en-GB" dirty="0" smtClean="0"/>
          </a:p>
          <a:p>
            <a:r>
              <a:rPr lang="en-GB" dirty="0" smtClean="0"/>
              <a:t>Q46 to Q50 of National 5 Prelim</a:t>
            </a:r>
          </a:p>
          <a:p>
            <a:pPr marL="457200" indent="-457200">
              <a:buAutoNum type="alphaL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913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10 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568952" cy="5472608"/>
          </a:xfrm>
          <a:noFill/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lvl="1" indent="0">
              <a:buNone/>
            </a:pPr>
            <a:endParaRPr lang="en-GB" sz="2400" b="0" dirty="0" smtClean="0"/>
          </a:p>
          <a:p>
            <a:pPr marL="342900" indent="-342900">
              <a:buFont typeface="Arial" pitchFamily="34" charset="0"/>
              <a:buChar char="•"/>
            </a:pPr>
            <a:endParaRPr lang="en-GB" sz="2400" b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174744"/>
              </p:ext>
            </p:extLst>
          </p:nvPr>
        </p:nvGraphicFramePr>
        <p:xfrm>
          <a:off x="251520" y="1698729"/>
          <a:ext cx="8352928" cy="446657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82630"/>
                <a:gridCol w="7430147"/>
                <a:gridCol w="440151"/>
              </a:tblGrid>
              <a:tr h="8661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46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State 3 design notations used in software development.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3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8661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47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State the design notation used to create a user interface.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1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8661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48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Explain an advantage for using a flow chart.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1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001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49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 program is needed to enter 20 pupils names and exam marks, what type of loop should be used.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1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8661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50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Identify another type of loop used in software development.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1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463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10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806" y="1196752"/>
            <a:ext cx="8331642" cy="5184576"/>
          </a:xfrm>
          <a:noFill/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fontAlgn="t"/>
            <a:r>
              <a:rPr lang="en-GB" sz="3600" b="0" dirty="0" smtClean="0"/>
              <a:t>46. State </a:t>
            </a:r>
            <a:r>
              <a:rPr lang="en-GB" sz="3600" b="0" dirty="0"/>
              <a:t>3 design notations used in software development</a:t>
            </a:r>
            <a:r>
              <a:rPr lang="en-GB" sz="3600" b="0" dirty="0" smtClean="0"/>
              <a:t>. (3)</a:t>
            </a:r>
          </a:p>
          <a:p>
            <a:pPr fontAlgn="t"/>
            <a:endParaRPr lang="en-GB" sz="3600" b="0" dirty="0"/>
          </a:p>
          <a:p>
            <a:pPr fontAlgn="t"/>
            <a:r>
              <a:rPr lang="en-GB" sz="3600" b="0" dirty="0" err="1" smtClean="0">
                <a:solidFill>
                  <a:srgbClr val="FF0000"/>
                </a:solidFill>
              </a:rPr>
              <a:t>Pseudocode</a:t>
            </a:r>
            <a:endParaRPr lang="en-GB" sz="3600" b="0" dirty="0" smtClean="0">
              <a:solidFill>
                <a:srgbClr val="FF0000"/>
              </a:solidFill>
            </a:endParaRPr>
          </a:p>
          <a:p>
            <a:pPr fontAlgn="t"/>
            <a:r>
              <a:rPr lang="en-GB" sz="3600" b="0" dirty="0" smtClean="0">
                <a:solidFill>
                  <a:srgbClr val="FF0000"/>
                </a:solidFill>
              </a:rPr>
              <a:t>Structured Diagram</a:t>
            </a:r>
          </a:p>
          <a:p>
            <a:pPr fontAlgn="t"/>
            <a:r>
              <a:rPr lang="en-GB" sz="3600" b="0" dirty="0" smtClean="0">
                <a:solidFill>
                  <a:srgbClr val="FF0000"/>
                </a:solidFill>
              </a:rPr>
              <a:t>Flow Chart</a:t>
            </a:r>
            <a:endParaRPr lang="en-GB" sz="36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41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10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568952" cy="5400600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fontAlgn="t"/>
            <a:r>
              <a:rPr lang="en-GB" sz="2400" b="0" dirty="0" smtClean="0"/>
              <a:t>47. State </a:t>
            </a:r>
            <a:r>
              <a:rPr lang="en-GB" sz="2400" b="0" dirty="0"/>
              <a:t>the design notation used to create a user interface</a:t>
            </a:r>
            <a:r>
              <a:rPr lang="en-GB" sz="2400" b="0" dirty="0" smtClean="0"/>
              <a:t>. (1)</a:t>
            </a:r>
          </a:p>
          <a:p>
            <a:pPr fontAlgn="t"/>
            <a:endParaRPr lang="en-GB" sz="2400" b="0" dirty="0"/>
          </a:p>
          <a:p>
            <a:pPr fontAlgn="t"/>
            <a:r>
              <a:rPr lang="en-GB" sz="3600" b="0" dirty="0" err="1" smtClean="0">
                <a:solidFill>
                  <a:srgbClr val="FF0000"/>
                </a:solidFill>
              </a:rPr>
              <a:t>Wireframing</a:t>
            </a:r>
            <a:endParaRPr lang="en-GB" sz="3600" b="0" dirty="0" smtClean="0">
              <a:solidFill>
                <a:srgbClr val="FF0000"/>
              </a:solidFill>
            </a:endParaRPr>
          </a:p>
          <a:p>
            <a:pPr fontAlgn="t"/>
            <a:endParaRPr lang="en-GB" sz="2400" b="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494"/>
          <a:stretch/>
        </p:blipFill>
        <p:spPr>
          <a:xfrm>
            <a:off x="4719163" y="2194541"/>
            <a:ext cx="3957293" cy="402821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16"/>
          <a:stretch/>
        </p:blipFill>
        <p:spPr>
          <a:xfrm>
            <a:off x="324318" y="3789040"/>
            <a:ext cx="4319690" cy="2433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29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smtClean="0">
                <a:solidFill>
                  <a:srgbClr val="0070C0"/>
                </a:solidFill>
              </a:rPr>
              <a:t>Part 10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424936" cy="5184576"/>
          </a:xfrm>
          <a:noFill/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fontAlgn="t"/>
            <a:r>
              <a:rPr lang="en-GB" sz="2800" b="0" dirty="0" smtClean="0"/>
              <a:t>48. Explain </a:t>
            </a:r>
            <a:r>
              <a:rPr lang="en-GB" sz="2800" b="0" dirty="0"/>
              <a:t>an advantage for using a flow chart</a:t>
            </a:r>
            <a:r>
              <a:rPr lang="en-GB" sz="2800" b="0" dirty="0" smtClean="0"/>
              <a:t>. (1)</a:t>
            </a:r>
          </a:p>
          <a:p>
            <a:pPr fontAlgn="t"/>
            <a:endParaRPr lang="en-GB" sz="2800" b="0" dirty="0"/>
          </a:p>
          <a:p>
            <a:pPr fontAlgn="t"/>
            <a:r>
              <a:rPr lang="en-GB" sz="2800" b="0" dirty="0" smtClean="0">
                <a:solidFill>
                  <a:srgbClr val="FF0000"/>
                </a:solidFill>
              </a:rPr>
              <a:t>It allows you to easily see the </a:t>
            </a:r>
          </a:p>
          <a:p>
            <a:pPr fontAlgn="t"/>
            <a:r>
              <a:rPr lang="en-GB" sz="2800" b="0" dirty="0" smtClean="0">
                <a:solidFill>
                  <a:srgbClr val="FF0000"/>
                </a:solidFill>
              </a:rPr>
              <a:t>flow of a program, especially </a:t>
            </a:r>
          </a:p>
          <a:p>
            <a:pPr fontAlgn="t"/>
            <a:r>
              <a:rPr lang="en-GB" sz="2800" b="0" dirty="0" smtClean="0">
                <a:solidFill>
                  <a:srgbClr val="FF0000"/>
                </a:solidFill>
              </a:rPr>
              <a:t>selection constructs and loops. </a:t>
            </a:r>
          </a:p>
          <a:p>
            <a:pPr fontAlgn="t"/>
            <a:endParaRPr lang="en-GB" sz="2800" b="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2139402"/>
            <a:ext cx="2914165" cy="3841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22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99392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10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760640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fontAlgn="t"/>
            <a:r>
              <a:rPr lang="en-GB" sz="2800" b="0" dirty="0" smtClean="0"/>
              <a:t>49. A </a:t>
            </a:r>
            <a:r>
              <a:rPr lang="en-GB" sz="2800" b="0" dirty="0"/>
              <a:t>program is needed to enter 20 pupils names and exam marks, what type of loop should be used</a:t>
            </a:r>
            <a:r>
              <a:rPr lang="en-GB" sz="2800" b="0" dirty="0" smtClean="0"/>
              <a:t>. (1)</a:t>
            </a:r>
            <a:endParaRPr lang="en-GB" sz="2800" b="0" dirty="0" smtClean="0"/>
          </a:p>
          <a:p>
            <a:pPr fontAlgn="t"/>
            <a:endParaRPr lang="en-GB" sz="2800" b="0" dirty="0" smtClean="0"/>
          </a:p>
          <a:p>
            <a:pPr fontAlgn="t"/>
            <a:r>
              <a:rPr lang="en-GB" sz="2800" b="0" dirty="0" smtClean="0">
                <a:solidFill>
                  <a:srgbClr val="FF0000"/>
                </a:solidFill>
              </a:rPr>
              <a:t>Fixed Loop</a:t>
            </a:r>
            <a:endParaRPr lang="en-GB" sz="2800" b="0" dirty="0">
              <a:solidFill>
                <a:srgbClr val="FF0000"/>
              </a:solidFill>
            </a:endParaRPr>
          </a:p>
          <a:p>
            <a:pPr fontAlgn="t"/>
            <a:endParaRPr lang="en-GB" sz="2800" b="0" dirty="0"/>
          </a:p>
        </p:txBody>
      </p:sp>
    </p:spTree>
    <p:extLst>
      <p:ext uri="{BB962C8B-B14F-4D97-AF65-F5344CB8AC3E}">
        <p14:creationId xmlns:p14="http://schemas.microsoft.com/office/powerpoint/2010/main" val="413051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10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075240" cy="5184576"/>
          </a:xfrm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 fontAlgn="t"/>
            <a:r>
              <a:rPr lang="en-GB" sz="2800" b="0" dirty="0" smtClean="0"/>
              <a:t>50. Identify </a:t>
            </a:r>
            <a:r>
              <a:rPr lang="en-GB" sz="2800" b="0" dirty="0"/>
              <a:t>another type of loop used in software development</a:t>
            </a:r>
            <a:r>
              <a:rPr lang="en-GB" sz="2800" b="0" dirty="0" smtClean="0"/>
              <a:t>. (1</a:t>
            </a:r>
            <a:r>
              <a:rPr lang="en-GB" sz="3200" b="0" dirty="0" smtClean="0"/>
              <a:t>)</a:t>
            </a:r>
          </a:p>
          <a:p>
            <a:pPr fontAlgn="t"/>
            <a:endParaRPr lang="en-GB" sz="3200" b="0" dirty="0"/>
          </a:p>
          <a:p>
            <a:pPr fontAlgn="t"/>
            <a:r>
              <a:rPr lang="en-GB" sz="3200" b="0" dirty="0" smtClean="0">
                <a:solidFill>
                  <a:srgbClr val="FF0000"/>
                </a:solidFill>
              </a:rPr>
              <a:t>Conditional</a:t>
            </a:r>
            <a:endParaRPr lang="en-GB" sz="28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2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2509</TotalTime>
  <Words>210</Words>
  <Application>Microsoft Office PowerPoint</Application>
  <PresentationFormat>On-screen Show (4:3)</PresentationFormat>
  <Paragraphs>45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Essential</vt:lpstr>
      <vt:lpstr>Revision </vt:lpstr>
      <vt:lpstr>Revision Part 10 </vt:lpstr>
      <vt:lpstr>Revision Part 10</vt:lpstr>
      <vt:lpstr>Revision Part 10</vt:lpstr>
      <vt:lpstr>Revision Part 10</vt:lpstr>
      <vt:lpstr>Revision Part 10</vt:lpstr>
      <vt:lpstr>Revision Part 10</vt:lpstr>
    </vt:vector>
  </TitlesOfParts>
  <Company>Glasgow City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Systems Design and Development</dc:title>
  <dc:creator>CBoyle</dc:creator>
  <cp:lastModifiedBy>CBoyle</cp:lastModifiedBy>
  <cp:revision>139</cp:revision>
  <cp:lastPrinted>2017-11-27T13:55:55Z</cp:lastPrinted>
  <dcterms:created xsi:type="dcterms:W3CDTF">2017-10-02T08:37:32Z</dcterms:created>
  <dcterms:modified xsi:type="dcterms:W3CDTF">2017-11-27T14:04:39Z</dcterms:modified>
</cp:coreProperties>
</file>