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10</a:t>
            </a:r>
          </a:p>
          <a:p>
            <a:endParaRPr lang="en-GB" dirty="0" smtClean="0"/>
          </a:p>
          <a:p>
            <a:r>
              <a:rPr lang="en-GB" dirty="0" smtClean="0"/>
              <a:t>Q46 to Q50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10 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174744"/>
              </p:ext>
            </p:extLst>
          </p:nvPr>
        </p:nvGraphicFramePr>
        <p:xfrm>
          <a:off x="251520" y="1698729"/>
          <a:ext cx="8352928" cy="44665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2630"/>
                <a:gridCol w="7430147"/>
                <a:gridCol w="440151"/>
              </a:tblGrid>
              <a:tr h="86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46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State 3 design notations used in software development.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6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State the design notation used to create a user interface.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6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48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Explain an advantage for using a flow chart.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018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49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 program is needed to enter 20 pupils names and exam marks, what type of loop should be used.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66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50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Identify another type of loop used in software development.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10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06" y="1196752"/>
            <a:ext cx="8331642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46. State </a:t>
            </a:r>
            <a:r>
              <a:rPr lang="en-GB" sz="3600" b="0" dirty="0"/>
              <a:t>3 design notations used in software development</a:t>
            </a:r>
            <a:r>
              <a:rPr lang="en-GB" sz="3600" b="0" dirty="0" smtClean="0"/>
              <a:t>. (3)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err="1" smtClean="0">
                <a:solidFill>
                  <a:srgbClr val="FF0000"/>
                </a:solidFill>
              </a:rPr>
              <a:t>Pseudocode</a:t>
            </a:r>
            <a:endParaRPr lang="en-GB" sz="3600" b="0" dirty="0" smtClean="0">
              <a:solidFill>
                <a:srgbClr val="FF0000"/>
              </a:solidFill>
            </a:endParaRP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Structured Diagram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Flow Chart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10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47. State </a:t>
            </a:r>
            <a:r>
              <a:rPr lang="en-GB" sz="2400" b="0" dirty="0"/>
              <a:t>the design notation used to create a user interface</a:t>
            </a:r>
            <a:r>
              <a:rPr lang="en-GB" sz="2400" b="0" dirty="0" smtClean="0"/>
              <a:t>. (1)</a:t>
            </a:r>
          </a:p>
          <a:p>
            <a:pPr fontAlgn="t"/>
            <a:endParaRPr lang="en-GB" sz="2400" b="0" dirty="0"/>
          </a:p>
          <a:p>
            <a:pPr fontAlgn="t"/>
            <a:r>
              <a:rPr lang="en-GB" sz="3600" b="0" dirty="0" err="1" smtClean="0">
                <a:solidFill>
                  <a:srgbClr val="FF0000"/>
                </a:solidFill>
              </a:rPr>
              <a:t>Wireframing</a:t>
            </a:r>
            <a:endParaRPr lang="en-GB" sz="3600" b="0" dirty="0" smtClean="0">
              <a:solidFill>
                <a:srgbClr val="FF0000"/>
              </a:solidFill>
            </a:endParaRPr>
          </a:p>
          <a:p>
            <a:pPr fontAlgn="t"/>
            <a:endParaRPr lang="en-GB" sz="2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94"/>
          <a:stretch/>
        </p:blipFill>
        <p:spPr>
          <a:xfrm>
            <a:off x="4719163" y="2194541"/>
            <a:ext cx="3957293" cy="40282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16"/>
          <a:stretch/>
        </p:blipFill>
        <p:spPr>
          <a:xfrm>
            <a:off x="324318" y="3789040"/>
            <a:ext cx="4319690" cy="2433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smtClean="0">
                <a:solidFill>
                  <a:srgbClr val="0070C0"/>
                </a:solidFill>
              </a:rPr>
              <a:t>Part 10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48. Explain </a:t>
            </a:r>
            <a:r>
              <a:rPr lang="en-GB" sz="2800" b="0" dirty="0"/>
              <a:t>an advantage for using a flow chart</a:t>
            </a:r>
            <a:r>
              <a:rPr lang="en-GB" sz="2800" b="0" dirty="0" smtClean="0"/>
              <a:t>. 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It allows you to easily see the 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flow of a program, especially </a:t>
            </a: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selection constructs and loops. </a:t>
            </a:r>
          </a:p>
          <a:p>
            <a:pPr fontAlgn="t"/>
            <a:endParaRPr lang="en-GB" sz="28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139402"/>
            <a:ext cx="2914165" cy="384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10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49. A </a:t>
            </a:r>
            <a:r>
              <a:rPr lang="en-GB" sz="2800" b="0" dirty="0"/>
              <a:t>program is needed to enter 20 pupils names and exam marks, what type of loop should be used</a:t>
            </a:r>
            <a:r>
              <a:rPr lang="en-GB" sz="2800" b="0" dirty="0" smtClean="0"/>
              <a:t>. (1)</a:t>
            </a:r>
            <a:endParaRPr lang="en-GB" sz="2800" b="0" dirty="0" smtClean="0"/>
          </a:p>
          <a:p>
            <a:pPr fontAlgn="t"/>
            <a:endParaRPr lang="en-GB" sz="2800" b="0" dirty="0" smtClean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Fixed Loop</a:t>
            </a:r>
            <a:endParaRPr lang="en-GB" sz="2800" b="0" dirty="0">
              <a:solidFill>
                <a:srgbClr val="FF0000"/>
              </a:solidFill>
            </a:endParaRPr>
          </a:p>
          <a:p>
            <a:pPr fontAlgn="t"/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10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t"/>
            <a:r>
              <a:rPr lang="en-GB" sz="2800" b="0" dirty="0" smtClean="0"/>
              <a:t>50. Identify </a:t>
            </a:r>
            <a:r>
              <a:rPr lang="en-GB" sz="2800" b="0" dirty="0"/>
              <a:t>another type of loop used in software development</a:t>
            </a:r>
            <a:r>
              <a:rPr lang="en-GB" sz="2800" b="0" dirty="0" smtClean="0"/>
              <a:t>. (1</a:t>
            </a:r>
            <a:r>
              <a:rPr lang="en-GB" sz="3200" b="0" dirty="0" smtClean="0"/>
              <a:t>)</a:t>
            </a:r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Conditional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2509</TotalTime>
  <Words>210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10 </vt:lpstr>
      <vt:lpstr>Revision Part 10</vt:lpstr>
      <vt:lpstr>Revision Part 10</vt:lpstr>
      <vt:lpstr>Revision Part 10</vt:lpstr>
      <vt:lpstr>Revision Part 10</vt:lpstr>
      <vt:lpstr>Revision Part 10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139</cp:revision>
  <cp:lastPrinted>2017-11-27T13:55:55Z</cp:lastPrinted>
  <dcterms:created xsi:type="dcterms:W3CDTF">2017-10-02T08:37:32Z</dcterms:created>
  <dcterms:modified xsi:type="dcterms:W3CDTF">2017-11-27T14:04:39Z</dcterms:modified>
</cp:coreProperties>
</file>