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11</a:t>
            </a:r>
          </a:p>
          <a:p>
            <a:endParaRPr lang="en-GB" dirty="0" smtClean="0"/>
          </a:p>
          <a:p>
            <a:r>
              <a:rPr lang="en-GB" dirty="0" smtClean="0"/>
              <a:t>Q51 to Q55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11 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24188"/>
              </p:ext>
            </p:extLst>
          </p:nvPr>
        </p:nvGraphicFramePr>
        <p:xfrm>
          <a:off x="251520" y="1268760"/>
          <a:ext cx="8352928" cy="5155672"/>
        </p:xfrm>
        <a:graphic>
          <a:graphicData uri="http://schemas.openxmlformats.org/drawingml/2006/table">
            <a:tbl>
              <a:tblPr firstRow="1" firstCol="1" bandRow="1"/>
              <a:tblGrid>
                <a:gridCol w="482630"/>
                <a:gridCol w="7430147"/>
                <a:gridCol w="440151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51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A program is used to enter 20 pupils names and exam marks, what two calculations would you need to display the average exam mark?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52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A program is used to enter 20 exam marks between 0 and 100. Write the correct condition used to validate the input.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53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Describe what the tags &lt;</a:t>
                      </a: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ol</a:t>
                      </a: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&gt; and &lt;li&gt; are used for in html.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54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Complete an entity relationship diagram for an </a:t>
                      </a: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Amazin</a:t>
                      </a: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™ Customer and their Order.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55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Write out the SQL statement to display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the customers name, </a:t>
                      </a: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address, customer ID and product ID who bought the product ID =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1234. </a:t>
                      </a:r>
                      <a:r>
                        <a:rPr lang="en-GB" sz="2000" b="0" dirty="0" smtClean="0"/>
                        <a:t>The data is all stored in a table called Orders.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06" y="1196752"/>
            <a:ext cx="8331642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600" b="0" dirty="0" smtClean="0"/>
              <a:t>51. A </a:t>
            </a:r>
            <a:r>
              <a:rPr lang="en-GB" sz="3600" b="0" dirty="0"/>
              <a:t>program is used to enter 20 pupils names and exam marks, what two calculations would you need to display the average exam mark</a:t>
            </a:r>
            <a:r>
              <a:rPr lang="en-GB" sz="3600" b="0" dirty="0" smtClean="0"/>
              <a:t>? (2)</a:t>
            </a:r>
          </a:p>
          <a:p>
            <a:pPr fontAlgn="t"/>
            <a:endParaRPr lang="en-GB" sz="3600" b="0" dirty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Total = Total + </a:t>
            </a:r>
            <a:r>
              <a:rPr lang="en-GB" sz="3600" b="0" dirty="0" err="1" smtClean="0">
                <a:solidFill>
                  <a:srgbClr val="FF0000"/>
                </a:solidFill>
              </a:rPr>
              <a:t>exam_mark</a:t>
            </a:r>
            <a:r>
              <a:rPr lang="en-GB" sz="3600" b="0" dirty="0" smtClean="0">
                <a:solidFill>
                  <a:srgbClr val="FF0000"/>
                </a:solidFill>
              </a:rPr>
              <a:t> </a:t>
            </a:r>
            <a:r>
              <a:rPr lang="en-GB" sz="2400" b="0" i="1" dirty="0" smtClean="0">
                <a:solidFill>
                  <a:srgbClr val="FF0000"/>
                </a:solidFill>
              </a:rPr>
              <a:t>(inside the loop)</a:t>
            </a:r>
            <a:endParaRPr lang="en-GB" sz="2400" b="0" i="1" dirty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Average = total / 20  </a:t>
            </a:r>
            <a:r>
              <a:rPr lang="en-GB" sz="2400" b="0" dirty="0" smtClean="0">
                <a:solidFill>
                  <a:srgbClr val="FF0000"/>
                </a:solidFill>
              </a:rPr>
              <a:t>(outside the loop)</a:t>
            </a:r>
            <a:endParaRPr lang="en-GB" sz="2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52. A </a:t>
            </a:r>
            <a:r>
              <a:rPr lang="en-GB" sz="2400" b="0" dirty="0"/>
              <a:t>program is used to enter 20 exam marks between 0 and 100. Write the correct condition used to validate the input</a:t>
            </a:r>
            <a:r>
              <a:rPr lang="en-GB" sz="2400" b="0" dirty="0" smtClean="0"/>
              <a:t>. (3)</a:t>
            </a:r>
          </a:p>
          <a:p>
            <a:pPr fontAlgn="t"/>
            <a:endParaRPr lang="en-GB" sz="2400" b="0" dirty="0" smtClean="0"/>
          </a:p>
          <a:p>
            <a:pPr fontAlgn="t"/>
            <a:r>
              <a:rPr lang="en-GB" sz="2400" b="0" dirty="0"/>
              <a:t>RECEIVE </a:t>
            </a:r>
            <a:r>
              <a:rPr lang="en-GB" sz="2400" b="0" dirty="0" err="1"/>
              <a:t>exam_mark</a:t>
            </a:r>
            <a:r>
              <a:rPr lang="en-GB" sz="2400" b="0" dirty="0"/>
              <a:t> FROM KEYBOARD</a:t>
            </a:r>
          </a:p>
          <a:p>
            <a:pPr fontAlgn="t"/>
            <a:r>
              <a:rPr lang="en-GB" sz="2400" b="0" dirty="0" smtClean="0"/>
              <a:t>DO WHILE </a:t>
            </a:r>
            <a:r>
              <a:rPr lang="en-GB" sz="2400" u="sng" dirty="0" err="1" smtClean="0">
                <a:solidFill>
                  <a:srgbClr val="FF0000"/>
                </a:solidFill>
              </a:rPr>
              <a:t>exam_mark</a:t>
            </a:r>
            <a:r>
              <a:rPr lang="en-GB" sz="2400" u="sng" dirty="0" smtClean="0">
                <a:solidFill>
                  <a:srgbClr val="FF0000"/>
                </a:solidFill>
              </a:rPr>
              <a:t> &lt; 0 OR </a:t>
            </a:r>
            <a:r>
              <a:rPr lang="en-GB" sz="2400" u="sng" dirty="0" err="1" smtClean="0">
                <a:solidFill>
                  <a:srgbClr val="FF0000"/>
                </a:solidFill>
              </a:rPr>
              <a:t>exam_mark</a:t>
            </a:r>
            <a:r>
              <a:rPr lang="en-GB" sz="2400" u="sng" dirty="0" smtClean="0">
                <a:solidFill>
                  <a:srgbClr val="FF0000"/>
                </a:solidFill>
              </a:rPr>
              <a:t> &gt; 100</a:t>
            </a:r>
          </a:p>
          <a:p>
            <a:pPr fontAlgn="t"/>
            <a:r>
              <a:rPr lang="en-GB" sz="2400" b="0" dirty="0"/>
              <a:t>	</a:t>
            </a:r>
            <a:r>
              <a:rPr lang="en-GB" sz="2400" b="0" dirty="0" smtClean="0"/>
              <a:t>SEND “Incorrect Range” TO DISPLAY</a:t>
            </a:r>
          </a:p>
          <a:p>
            <a:pPr fontAlgn="t"/>
            <a:r>
              <a:rPr lang="en-GB" sz="2400" b="0" dirty="0"/>
              <a:t>	</a:t>
            </a:r>
            <a:r>
              <a:rPr lang="en-GB" sz="2400" b="0" dirty="0" smtClean="0"/>
              <a:t>RECEIVE </a:t>
            </a:r>
            <a:r>
              <a:rPr lang="en-GB" sz="2400" b="0" dirty="0" err="1" smtClean="0"/>
              <a:t>exam_mark</a:t>
            </a:r>
            <a:r>
              <a:rPr lang="en-GB" sz="2400" b="0" dirty="0" smtClean="0"/>
              <a:t> FROM KEYBOARD</a:t>
            </a:r>
          </a:p>
          <a:p>
            <a:pPr fontAlgn="t"/>
            <a:r>
              <a:rPr lang="en-GB" sz="2400" b="0" dirty="0" smtClean="0"/>
              <a:t>LOOP</a:t>
            </a:r>
          </a:p>
          <a:p>
            <a:pPr fontAlgn="t"/>
            <a:r>
              <a:rPr lang="en-GB" sz="2400" b="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53. Describe </a:t>
            </a:r>
            <a:r>
              <a:rPr lang="en-GB" sz="2800" b="0" dirty="0"/>
              <a:t>what the tags &lt;</a:t>
            </a:r>
            <a:r>
              <a:rPr lang="en-GB" sz="2800" b="0" dirty="0" err="1"/>
              <a:t>ol</a:t>
            </a:r>
            <a:r>
              <a:rPr lang="en-GB" sz="2800" b="0" dirty="0"/>
              <a:t>&gt; and &lt;li&gt; are used for in html</a:t>
            </a:r>
            <a:r>
              <a:rPr lang="en-GB" sz="2800" b="0" dirty="0" smtClean="0"/>
              <a:t>. (2)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&lt;</a:t>
            </a:r>
            <a:r>
              <a:rPr lang="en-GB" sz="2800" b="0" dirty="0" err="1" smtClean="0">
                <a:solidFill>
                  <a:srgbClr val="FF0000"/>
                </a:solidFill>
              </a:rPr>
              <a:t>ol</a:t>
            </a:r>
            <a:r>
              <a:rPr lang="en-GB" sz="2800" b="0" dirty="0" smtClean="0">
                <a:solidFill>
                  <a:srgbClr val="FF0000"/>
                </a:solidFill>
              </a:rPr>
              <a:t>&gt; Ordered List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&lt;li&gt; List Item</a:t>
            </a:r>
            <a:endParaRPr lang="en-GB" sz="2800" b="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t="29924" r="62641" b="22159"/>
          <a:stretch/>
        </p:blipFill>
        <p:spPr bwMode="auto">
          <a:xfrm>
            <a:off x="3995936" y="2058276"/>
            <a:ext cx="4139417" cy="415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54. Complete </a:t>
            </a:r>
            <a:r>
              <a:rPr lang="en-GB" sz="2800" b="0" dirty="0"/>
              <a:t>an entity relationship diagram for an </a:t>
            </a:r>
            <a:r>
              <a:rPr lang="en-GB" sz="2800" b="0" dirty="0" err="1"/>
              <a:t>Amazin</a:t>
            </a:r>
            <a:r>
              <a:rPr lang="en-GB" sz="2800" b="0" dirty="0" smtClean="0"/>
              <a:t>™ showing the tables Customers </a:t>
            </a:r>
            <a:r>
              <a:rPr lang="en-GB" sz="2800" b="0" dirty="0"/>
              <a:t>and </a:t>
            </a:r>
            <a:r>
              <a:rPr lang="en-GB" sz="2800" b="0" dirty="0" smtClean="0"/>
              <a:t>Orders. (2)</a:t>
            </a:r>
            <a:endParaRPr lang="en-GB" sz="2800" b="0" dirty="0"/>
          </a:p>
          <a:p>
            <a:pPr fontAlgn="t"/>
            <a:endParaRPr lang="en-GB" sz="2800" b="0" dirty="0" smtClean="0"/>
          </a:p>
          <a:p>
            <a:pPr fontAlgn="t"/>
            <a:endParaRPr lang="en-GB" sz="2800" b="0" dirty="0"/>
          </a:p>
        </p:txBody>
      </p:sp>
      <p:sp>
        <p:nvSpPr>
          <p:cNvPr id="4" name="Rectangle 3"/>
          <p:cNvSpPr/>
          <p:nvPr/>
        </p:nvSpPr>
        <p:spPr>
          <a:xfrm>
            <a:off x="827584" y="3140968"/>
            <a:ext cx="2304256" cy="20162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Customers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8064" y="3139333"/>
            <a:ext cx="2304256" cy="20162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Orders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31840" y="3861048"/>
            <a:ext cx="2016224" cy="576064"/>
            <a:chOff x="3131840" y="3861048"/>
            <a:chExt cx="2016224" cy="576064"/>
          </a:xfrm>
        </p:grpSpPr>
        <p:cxnSp>
          <p:nvCxnSpPr>
            <p:cNvPr id="7" name="Straight Connector 6"/>
            <p:cNvCxnSpPr>
              <a:stCxn id="4" idx="3"/>
              <a:endCxn id="5" idx="1"/>
            </p:cNvCxnSpPr>
            <p:nvPr/>
          </p:nvCxnSpPr>
          <p:spPr>
            <a:xfrm flipV="1">
              <a:off x="3131840" y="4147445"/>
              <a:ext cx="2016224" cy="163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4644008" y="3861048"/>
              <a:ext cx="504056" cy="2863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644008" y="4150715"/>
              <a:ext cx="504056" cy="2863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fontAlgn="t"/>
            <a:r>
              <a:rPr lang="en-GB" sz="2800" b="0" dirty="0"/>
              <a:t>55. Write out the SQL statement to display the customers name, address, customer ID and product ID who bought the product ID =1234. The data is all stored in a table called </a:t>
            </a:r>
            <a:r>
              <a:rPr lang="en-GB" sz="2800" b="0" dirty="0" smtClean="0"/>
              <a:t>Orders. (3</a:t>
            </a:r>
            <a:r>
              <a:rPr lang="en-GB" sz="3200" b="0" dirty="0" smtClean="0"/>
              <a:t>)</a:t>
            </a:r>
          </a:p>
          <a:p>
            <a:pPr fontAlgn="t"/>
            <a:endParaRPr lang="en-GB" sz="32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SELECT customer name, address, customer id, product id 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FROM Orders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WHERE product id = 1234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2623</TotalTime>
  <Words>364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11 </vt:lpstr>
      <vt:lpstr>Revision Part 11</vt:lpstr>
      <vt:lpstr>Revision Part 11</vt:lpstr>
      <vt:lpstr>Revision Part 11</vt:lpstr>
      <vt:lpstr>Revision Part 11</vt:lpstr>
      <vt:lpstr>Revision Part 11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147</cp:revision>
  <cp:lastPrinted>2017-10-11T08:30:37Z</cp:lastPrinted>
  <dcterms:created xsi:type="dcterms:W3CDTF">2017-10-02T08:37:32Z</dcterms:created>
  <dcterms:modified xsi:type="dcterms:W3CDTF">2017-11-27T13:24:27Z</dcterms:modified>
</cp:coreProperties>
</file>