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51" autoAdjust="0"/>
    <p:restoredTop sz="94660"/>
  </p:normalViewPr>
  <p:slideViewPr>
    <p:cSldViewPr>
      <p:cViewPr varScale="1">
        <p:scale>
          <a:sx n="69" d="100"/>
          <a:sy n="69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D397E-2F4A-4BD6-A7CD-31B04B2A997F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82580-1C0F-4FAF-AD46-C6D142306A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169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976E8D6-43E5-463C-A7E2-EE233809775E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3776463"/>
          </a:xfrm>
        </p:spPr>
        <p:txBody>
          <a:bodyPr/>
          <a:lstStyle/>
          <a:p>
            <a:r>
              <a:rPr lang="en-GB" sz="6600" dirty="0" smtClean="0">
                <a:solidFill>
                  <a:srgbClr val="002060"/>
                </a:solidFill>
              </a:rPr>
              <a:t>Revision </a:t>
            </a:r>
            <a:endParaRPr lang="en-GB" sz="66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149080"/>
            <a:ext cx="6858000" cy="2448272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Part </a:t>
            </a:r>
            <a:r>
              <a:rPr lang="en-GB" dirty="0" smtClean="0"/>
              <a:t>2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Q6 </a:t>
            </a:r>
            <a:r>
              <a:rPr lang="en-GB" dirty="0" smtClean="0"/>
              <a:t>to </a:t>
            </a:r>
            <a:r>
              <a:rPr lang="en-GB" dirty="0" smtClean="0"/>
              <a:t>Q10 </a:t>
            </a:r>
            <a:r>
              <a:rPr lang="en-GB" dirty="0" smtClean="0"/>
              <a:t>of </a:t>
            </a:r>
            <a:r>
              <a:rPr lang="en-GB" dirty="0" smtClean="0"/>
              <a:t>National 5 </a:t>
            </a:r>
            <a:r>
              <a:rPr lang="en-GB" dirty="0" smtClean="0"/>
              <a:t>Prelim</a:t>
            </a:r>
          </a:p>
          <a:p>
            <a:pPr marL="457200" indent="-457200">
              <a:buAutoNum type="alphaL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913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</a:t>
            </a:r>
            <a:r>
              <a:rPr lang="en-GB" sz="4000" dirty="0" smtClean="0">
                <a:solidFill>
                  <a:srgbClr val="0070C0"/>
                </a:solidFill>
              </a:rPr>
              <a:t>2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91264" cy="5184576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lvl="1" indent="0">
              <a:buNone/>
            </a:pPr>
            <a:endParaRPr lang="en-GB" sz="2400" b="0" dirty="0" smtClean="0"/>
          </a:p>
          <a:p>
            <a:pPr marL="342900" indent="-342900">
              <a:buFont typeface="Arial" pitchFamily="34" charset="0"/>
              <a:buChar char="•"/>
            </a:pPr>
            <a:endParaRPr lang="en-GB" sz="2400" b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765493"/>
              </p:ext>
            </p:extLst>
          </p:nvPr>
        </p:nvGraphicFramePr>
        <p:xfrm>
          <a:off x="539552" y="1268760"/>
          <a:ext cx="8136904" cy="49685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0148"/>
                <a:gridCol w="7237988"/>
                <a:gridCol w="428768"/>
              </a:tblGrid>
              <a:tr h="993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Identify the translator used in the development stage of a program?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993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GB" sz="2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Identify the translator used to produce the customers program?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993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GB" sz="2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Identify the three main parts of a processor and describe their function.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993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GB" sz="2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Identify the 3 buses of a processor and describe their function.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993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GB" sz="2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Identify and explain a security precaution used to keep data secure.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63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</a:t>
            </a:r>
            <a:r>
              <a:rPr lang="en-GB" sz="4000" dirty="0" smtClean="0">
                <a:solidFill>
                  <a:srgbClr val="0070C0"/>
                </a:solidFill>
              </a:rPr>
              <a:t>2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1" y="1196752"/>
            <a:ext cx="8331642" cy="5184576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fontAlgn="t"/>
            <a:r>
              <a:rPr lang="en-GB" sz="4000" b="0" dirty="0" smtClean="0"/>
              <a:t>6. Identify </a:t>
            </a:r>
            <a:r>
              <a:rPr lang="en-GB" sz="4000" b="0" dirty="0"/>
              <a:t>the translator used in the development stage of a </a:t>
            </a:r>
            <a:r>
              <a:rPr lang="en-GB" sz="4000" b="0" dirty="0" smtClean="0"/>
              <a:t>program? (1)</a:t>
            </a:r>
          </a:p>
          <a:p>
            <a:pPr fontAlgn="t"/>
            <a:endParaRPr lang="en-GB" sz="4000" b="0" dirty="0"/>
          </a:p>
          <a:p>
            <a:pPr fontAlgn="t"/>
            <a:r>
              <a:rPr lang="en-GB" sz="4000" dirty="0" smtClean="0">
                <a:solidFill>
                  <a:srgbClr val="FF0000"/>
                </a:solidFill>
              </a:rPr>
              <a:t>Interpreter</a:t>
            </a:r>
            <a:endParaRPr lang="en-GB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41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</a:t>
            </a:r>
            <a:r>
              <a:rPr lang="en-GB" sz="4000" dirty="0" smtClean="0">
                <a:solidFill>
                  <a:srgbClr val="0070C0"/>
                </a:solidFill>
              </a:rPr>
              <a:t>2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19256" cy="540060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fontAlgn="t"/>
            <a:r>
              <a:rPr lang="en-GB" sz="4000" b="0" dirty="0" smtClean="0"/>
              <a:t>7. Identify </a:t>
            </a:r>
            <a:r>
              <a:rPr lang="en-GB" sz="4000" b="0" dirty="0"/>
              <a:t>the translator used to produce the customers </a:t>
            </a:r>
            <a:r>
              <a:rPr lang="en-GB" sz="4000" b="0" dirty="0" smtClean="0"/>
              <a:t>program? (1)</a:t>
            </a:r>
          </a:p>
          <a:p>
            <a:pPr fontAlgn="t"/>
            <a:endParaRPr lang="en-GB" sz="4000" b="0" dirty="0"/>
          </a:p>
          <a:p>
            <a:pPr fontAlgn="t"/>
            <a:r>
              <a:rPr lang="en-GB" sz="4000" dirty="0" smtClean="0">
                <a:solidFill>
                  <a:srgbClr val="FF0000"/>
                </a:solidFill>
              </a:rPr>
              <a:t>Compiler</a:t>
            </a:r>
            <a:endParaRPr lang="en-GB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29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</a:t>
            </a:r>
            <a:r>
              <a:rPr lang="en-GB" sz="4000" dirty="0" smtClean="0">
                <a:solidFill>
                  <a:srgbClr val="0070C0"/>
                </a:solidFill>
              </a:rPr>
              <a:t>2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184576"/>
          </a:xfrm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fontAlgn="t"/>
            <a:r>
              <a:rPr lang="en-GB" sz="2800" b="0" dirty="0" smtClean="0"/>
              <a:t>8. Identify </a:t>
            </a:r>
            <a:r>
              <a:rPr lang="en-GB" sz="2800" b="0" dirty="0"/>
              <a:t>the three main parts of a processor and describe their </a:t>
            </a:r>
            <a:r>
              <a:rPr lang="en-GB" sz="2800" b="0" dirty="0" smtClean="0"/>
              <a:t>function. (3)</a:t>
            </a:r>
          </a:p>
          <a:p>
            <a:pPr fontAlgn="t"/>
            <a:endParaRPr lang="en-GB" sz="2800" b="0" dirty="0"/>
          </a:p>
          <a:p>
            <a:pPr fontAlgn="t"/>
            <a:r>
              <a:rPr lang="en-GB" sz="2800" b="0" dirty="0">
                <a:solidFill>
                  <a:srgbClr val="FF0000"/>
                </a:solidFill>
              </a:rPr>
              <a:t>ALU = Arithmetic Logic Unit = performs all the </a:t>
            </a:r>
            <a:r>
              <a:rPr lang="en-GB" sz="2800" b="0" dirty="0" smtClean="0">
                <a:solidFill>
                  <a:srgbClr val="FF0000"/>
                </a:solidFill>
              </a:rPr>
              <a:t>calculations, makes decisions </a:t>
            </a:r>
            <a:r>
              <a:rPr lang="en-GB" sz="2800" b="0" dirty="0">
                <a:solidFill>
                  <a:srgbClr val="FF0000"/>
                </a:solidFill>
              </a:rPr>
              <a:t>based on logic (AND, OR, NOT</a:t>
            </a:r>
            <a:r>
              <a:rPr lang="en-GB" sz="2800" b="0" dirty="0" smtClean="0">
                <a:solidFill>
                  <a:srgbClr val="FF0000"/>
                </a:solidFill>
              </a:rPr>
              <a:t>).</a:t>
            </a:r>
            <a:endParaRPr lang="en-GB" sz="2800" b="0" dirty="0">
              <a:solidFill>
                <a:srgbClr val="FF0000"/>
              </a:solidFill>
            </a:endParaRPr>
          </a:p>
          <a:p>
            <a:pPr fontAlgn="t"/>
            <a:r>
              <a:rPr lang="en-GB" sz="2800" b="0" dirty="0" smtClean="0">
                <a:solidFill>
                  <a:srgbClr val="FF0000"/>
                </a:solidFill>
              </a:rPr>
              <a:t>CU = Control Unit = Controls the movement of data to and from the processor.</a:t>
            </a:r>
          </a:p>
          <a:p>
            <a:pPr fontAlgn="t"/>
            <a:r>
              <a:rPr lang="en-GB" sz="2800" b="0" dirty="0" smtClean="0">
                <a:solidFill>
                  <a:srgbClr val="FF0000"/>
                </a:solidFill>
              </a:rPr>
              <a:t>REGISTERS = Temporary storage location for data/instructions the processor is currently executing.</a:t>
            </a:r>
            <a:endParaRPr lang="en-GB" sz="28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22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</a:t>
            </a:r>
            <a:r>
              <a:rPr lang="en-GB" sz="4000" dirty="0" smtClean="0">
                <a:solidFill>
                  <a:srgbClr val="0070C0"/>
                </a:solidFill>
              </a:rPr>
              <a:t>2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184576"/>
          </a:xfrm>
          <a:ln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pPr fontAlgn="t"/>
            <a:r>
              <a:rPr lang="en-GB" sz="3600" b="0" dirty="0" smtClean="0"/>
              <a:t>9. Identify </a:t>
            </a:r>
            <a:r>
              <a:rPr lang="en-GB" sz="3600" b="0" dirty="0"/>
              <a:t>the 3 buses of a processor and describe their </a:t>
            </a:r>
            <a:r>
              <a:rPr lang="en-GB" sz="3600" b="0" dirty="0" smtClean="0"/>
              <a:t>function. (3)</a:t>
            </a:r>
            <a:endParaRPr lang="en-GB" sz="3600" b="0" dirty="0"/>
          </a:p>
          <a:p>
            <a:pPr fontAlgn="t"/>
            <a:endParaRPr lang="en-GB" sz="3600" b="0" dirty="0" smtClean="0"/>
          </a:p>
          <a:p>
            <a:pPr fontAlgn="t"/>
            <a:r>
              <a:rPr lang="en-GB" sz="3600" b="0" dirty="0" smtClean="0">
                <a:solidFill>
                  <a:srgbClr val="FF0000"/>
                </a:solidFill>
              </a:rPr>
              <a:t>Address Bus = Holds the location of the data.</a:t>
            </a:r>
          </a:p>
          <a:p>
            <a:pPr fontAlgn="t"/>
            <a:r>
              <a:rPr lang="en-GB" sz="3600" b="0" dirty="0" smtClean="0">
                <a:solidFill>
                  <a:srgbClr val="FF0000"/>
                </a:solidFill>
              </a:rPr>
              <a:t>Data Bus = Transfers the data between the memory and the processor.</a:t>
            </a:r>
          </a:p>
          <a:p>
            <a:pPr fontAlgn="t"/>
            <a:r>
              <a:rPr lang="en-GB" sz="3600" b="0" dirty="0" smtClean="0">
                <a:solidFill>
                  <a:srgbClr val="FF0000"/>
                </a:solidFill>
              </a:rPr>
              <a:t>Control Bus = Handles the control signals (write/read)</a:t>
            </a:r>
            <a:endParaRPr lang="en-GB" sz="36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51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</a:t>
            </a:r>
            <a:r>
              <a:rPr lang="en-GB" sz="4000" dirty="0" smtClean="0">
                <a:solidFill>
                  <a:srgbClr val="0070C0"/>
                </a:solidFill>
              </a:rPr>
              <a:t>2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075240" cy="5184576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fontAlgn="t"/>
            <a:r>
              <a:rPr lang="en-GB" sz="2800" b="0" dirty="0" smtClean="0"/>
              <a:t>10. Identify </a:t>
            </a:r>
            <a:r>
              <a:rPr lang="en-GB" sz="2800" b="0" dirty="0"/>
              <a:t>and explain a security precaution used to keep data secure</a:t>
            </a:r>
            <a:r>
              <a:rPr lang="en-GB" sz="2800" b="0" dirty="0" smtClean="0"/>
              <a:t>. (2)</a:t>
            </a:r>
          </a:p>
          <a:p>
            <a:pPr fontAlgn="t"/>
            <a:endParaRPr lang="en-GB" sz="2800" b="0" dirty="0"/>
          </a:p>
          <a:p>
            <a:pPr fontAlgn="t"/>
            <a:r>
              <a:rPr lang="en-GB" sz="2800" b="0" dirty="0" smtClean="0">
                <a:solidFill>
                  <a:srgbClr val="FF0000"/>
                </a:solidFill>
              </a:rPr>
              <a:t>Firewall</a:t>
            </a:r>
          </a:p>
          <a:p>
            <a:pPr fontAlgn="t"/>
            <a:r>
              <a:rPr lang="en-GB" sz="2800" b="0" dirty="0" smtClean="0">
                <a:solidFill>
                  <a:srgbClr val="FF0000"/>
                </a:solidFill>
              </a:rPr>
              <a:t>Encryption</a:t>
            </a:r>
          </a:p>
          <a:p>
            <a:pPr fontAlgn="t"/>
            <a:r>
              <a:rPr lang="en-GB" sz="2800" b="0" dirty="0" smtClean="0">
                <a:solidFill>
                  <a:srgbClr val="FF0000"/>
                </a:solidFill>
              </a:rPr>
              <a:t>Username &amp; Password</a:t>
            </a:r>
          </a:p>
          <a:p>
            <a:pPr fontAlgn="t"/>
            <a:endParaRPr lang="en-GB" sz="1800" b="0" dirty="0"/>
          </a:p>
          <a:p>
            <a:pPr fontAlgn="t"/>
            <a:endParaRPr lang="en-GB" sz="1800" b="0" dirty="0" smtClean="0"/>
          </a:p>
          <a:p>
            <a:pPr fontAlgn="t"/>
            <a:endParaRPr lang="en-GB" sz="1800" b="0" dirty="0"/>
          </a:p>
          <a:p>
            <a:pPr fontAlgn="t"/>
            <a:endParaRPr lang="en-GB" sz="1800" b="0" dirty="0"/>
          </a:p>
        </p:txBody>
      </p:sp>
    </p:spTree>
    <p:extLst>
      <p:ext uri="{BB962C8B-B14F-4D97-AF65-F5344CB8AC3E}">
        <p14:creationId xmlns:p14="http://schemas.microsoft.com/office/powerpoint/2010/main" val="9472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1639</TotalTime>
  <Words>273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Essential</vt:lpstr>
      <vt:lpstr>Revision </vt:lpstr>
      <vt:lpstr>Revision Part 2</vt:lpstr>
      <vt:lpstr>Revision Part 2</vt:lpstr>
      <vt:lpstr>Revision Part 2</vt:lpstr>
      <vt:lpstr>Revision Part 2</vt:lpstr>
      <vt:lpstr>Revision Part 2</vt:lpstr>
      <vt:lpstr>Revision Part 2</vt:lpstr>
    </vt:vector>
  </TitlesOfParts>
  <Company>Glasgow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Systems Design and Development</dc:title>
  <dc:creator>CBoyle</dc:creator>
  <cp:lastModifiedBy>CBoyle</cp:lastModifiedBy>
  <cp:revision>85</cp:revision>
  <cp:lastPrinted>2017-10-11T08:30:37Z</cp:lastPrinted>
  <dcterms:created xsi:type="dcterms:W3CDTF">2017-10-02T08:37:32Z</dcterms:created>
  <dcterms:modified xsi:type="dcterms:W3CDTF">2017-11-06T12:28:51Z</dcterms:modified>
</cp:coreProperties>
</file>