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 smtClean="0"/>
              <a:t>2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Q6 </a:t>
            </a:r>
            <a:r>
              <a:rPr lang="en-GB" dirty="0" smtClean="0"/>
              <a:t>to </a:t>
            </a:r>
            <a:r>
              <a:rPr lang="en-GB" dirty="0" smtClean="0"/>
              <a:t>Q10 </a:t>
            </a:r>
            <a:r>
              <a:rPr lang="en-GB" dirty="0" smtClean="0"/>
              <a:t>of </a:t>
            </a:r>
            <a:r>
              <a:rPr lang="en-GB" dirty="0" smtClean="0"/>
              <a:t>National 5 </a:t>
            </a:r>
            <a:r>
              <a:rPr lang="en-GB" dirty="0" smtClean="0"/>
              <a:t>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65493"/>
              </p:ext>
            </p:extLst>
          </p:nvPr>
        </p:nvGraphicFramePr>
        <p:xfrm>
          <a:off x="539552" y="1268760"/>
          <a:ext cx="8136904" cy="4968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148"/>
                <a:gridCol w="7237988"/>
                <a:gridCol w="428768"/>
              </a:tblGrid>
              <a:tr h="99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Identify the translator used in the development stage of a program?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Identify the translator used to produce the customers program?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Identify the three main parts of a processor and describe their function.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Identify the 3 buses of a processor and describe their function.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Identify and explain a security precaution used to keep data secure.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4000" b="0" dirty="0" smtClean="0"/>
              <a:t>6. Identify </a:t>
            </a:r>
            <a:r>
              <a:rPr lang="en-GB" sz="4000" b="0" dirty="0"/>
              <a:t>the translator used in the development stage of a </a:t>
            </a:r>
            <a:r>
              <a:rPr lang="en-GB" sz="4000" b="0" dirty="0" smtClean="0"/>
              <a:t>program? (1)</a:t>
            </a:r>
          </a:p>
          <a:p>
            <a:pPr fontAlgn="t"/>
            <a:endParaRPr lang="en-GB" sz="4000" b="0" dirty="0"/>
          </a:p>
          <a:p>
            <a:pPr fontAlgn="t"/>
            <a:r>
              <a:rPr lang="en-GB" sz="4000" dirty="0" smtClean="0">
                <a:solidFill>
                  <a:srgbClr val="FF0000"/>
                </a:solidFill>
              </a:rPr>
              <a:t>Interpreter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4000" b="0" dirty="0" smtClean="0"/>
              <a:t>7. Identify </a:t>
            </a:r>
            <a:r>
              <a:rPr lang="en-GB" sz="4000" b="0" dirty="0"/>
              <a:t>the translator used to produce the customers </a:t>
            </a:r>
            <a:r>
              <a:rPr lang="en-GB" sz="4000" b="0" dirty="0" smtClean="0"/>
              <a:t>program? (1)</a:t>
            </a:r>
          </a:p>
          <a:p>
            <a:pPr fontAlgn="t"/>
            <a:endParaRPr lang="en-GB" sz="4000" b="0" dirty="0"/>
          </a:p>
          <a:p>
            <a:pPr fontAlgn="t"/>
            <a:r>
              <a:rPr lang="en-GB" sz="4000" dirty="0" smtClean="0">
                <a:solidFill>
                  <a:srgbClr val="FF0000"/>
                </a:solidFill>
              </a:rPr>
              <a:t>Compiler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184576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fontAlgn="t"/>
            <a:r>
              <a:rPr lang="en-GB" sz="2800" b="0" dirty="0" smtClean="0"/>
              <a:t>8. Identify </a:t>
            </a:r>
            <a:r>
              <a:rPr lang="en-GB" sz="2800" b="0" dirty="0"/>
              <a:t>the three main parts of a processor and describe their </a:t>
            </a:r>
            <a:r>
              <a:rPr lang="en-GB" sz="2800" b="0" dirty="0" smtClean="0"/>
              <a:t>function. (3)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>
                <a:solidFill>
                  <a:srgbClr val="FF0000"/>
                </a:solidFill>
              </a:rPr>
              <a:t>ALU = Arithmetic Logic Unit = performs all the </a:t>
            </a:r>
            <a:r>
              <a:rPr lang="en-GB" sz="2800" b="0" dirty="0" smtClean="0">
                <a:solidFill>
                  <a:srgbClr val="FF0000"/>
                </a:solidFill>
              </a:rPr>
              <a:t>calculations, makes decisions </a:t>
            </a:r>
            <a:r>
              <a:rPr lang="en-GB" sz="2800" b="0" dirty="0">
                <a:solidFill>
                  <a:srgbClr val="FF0000"/>
                </a:solidFill>
              </a:rPr>
              <a:t>based on logic (AND, OR, NOT</a:t>
            </a:r>
            <a:r>
              <a:rPr lang="en-GB" sz="2800" b="0" dirty="0" smtClean="0">
                <a:solidFill>
                  <a:srgbClr val="FF0000"/>
                </a:solidFill>
              </a:rPr>
              <a:t>).</a:t>
            </a:r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CU = Control Unit = Controls the movement of data to and from the processor.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REGISTERS = Temporary storage location for data/instructions the processor is currently executing.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184576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fontAlgn="t"/>
            <a:r>
              <a:rPr lang="en-GB" sz="3600" b="0" dirty="0" smtClean="0"/>
              <a:t>9. Identify </a:t>
            </a:r>
            <a:r>
              <a:rPr lang="en-GB" sz="3600" b="0" dirty="0"/>
              <a:t>the 3 buses of a processor and describe their </a:t>
            </a:r>
            <a:r>
              <a:rPr lang="en-GB" sz="3600" b="0" dirty="0" smtClean="0"/>
              <a:t>function. (3)</a:t>
            </a:r>
            <a:endParaRPr lang="en-GB" sz="3600" b="0" dirty="0"/>
          </a:p>
          <a:p>
            <a:pPr fontAlgn="t"/>
            <a:endParaRPr lang="en-GB" sz="3600" b="0" dirty="0" smtClean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Address Bus = Holds the location of the data.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Data Bus = Transfers the data between the memory and the processor.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Control Bus = Handles the control signals (write/read)</a:t>
            </a:r>
            <a:endParaRPr lang="en-GB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10. Identify </a:t>
            </a:r>
            <a:r>
              <a:rPr lang="en-GB" sz="2800" b="0" dirty="0"/>
              <a:t>and explain a security precaution used to keep data secure</a:t>
            </a:r>
            <a:r>
              <a:rPr lang="en-GB" sz="2800" b="0" dirty="0" smtClean="0"/>
              <a:t>. (2)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Firewall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Encryption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Username &amp; Password</a:t>
            </a:r>
          </a:p>
          <a:p>
            <a:pPr fontAlgn="t"/>
            <a:endParaRPr lang="en-GB" sz="1800" b="0" dirty="0"/>
          </a:p>
          <a:p>
            <a:pPr fontAlgn="t"/>
            <a:endParaRPr lang="en-GB" sz="1800" b="0" dirty="0" smtClean="0"/>
          </a:p>
          <a:p>
            <a:pPr fontAlgn="t"/>
            <a:endParaRPr lang="en-GB" sz="1800" b="0" dirty="0"/>
          </a:p>
          <a:p>
            <a:pPr fontAlgn="t"/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1639</TotalTime>
  <Words>273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2</vt:lpstr>
      <vt:lpstr>Revision Part 2</vt:lpstr>
      <vt:lpstr>Revision Part 2</vt:lpstr>
      <vt:lpstr>Revision Part 2</vt:lpstr>
      <vt:lpstr>Revision Part 2</vt:lpstr>
      <vt:lpstr>Revision Part 2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85</cp:revision>
  <cp:lastPrinted>2017-10-11T08:30:37Z</cp:lastPrinted>
  <dcterms:created xsi:type="dcterms:W3CDTF">2017-10-02T08:37:32Z</dcterms:created>
  <dcterms:modified xsi:type="dcterms:W3CDTF">2017-11-06T12:28:51Z</dcterms:modified>
</cp:coreProperties>
</file>