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/>
              <a:t>3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Q11 to Q15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87823"/>
              </p:ext>
            </p:extLst>
          </p:nvPr>
        </p:nvGraphicFramePr>
        <p:xfrm>
          <a:off x="539552" y="1268760"/>
          <a:ext cx="8136904" cy="5053524"/>
        </p:xfrm>
        <a:graphic>
          <a:graphicData uri="http://schemas.openxmlformats.org/drawingml/2006/table">
            <a:tbl>
              <a:tblPr firstRow="1" firstCol="1" bandRow="1"/>
              <a:tblGrid>
                <a:gridCol w="470148"/>
                <a:gridCol w="7237988"/>
                <a:gridCol w="428768"/>
              </a:tblGrid>
              <a:tr h="1088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If a hacker gained unauthorised access to your system what security measure could keep your data safe.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8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Describe how a computer system would represent a number with decimal places, eg 3.14.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8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State the 3 data types used for a database when storing a name, a phone number and if they have paid their subscription.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8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State the programming language used to provide interactivity on a webpage, for example when a user moves their mouse over a picture to zoom in.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Calibri"/>
                          <a:ea typeface="Calibri"/>
                          <a:cs typeface="Arial"/>
                        </a:rPr>
                        <a:t>Identify the data type and structure used when storing a list of exam results.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96752"/>
            <a:ext cx="8331642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4000" b="0" dirty="0" smtClean="0"/>
              <a:t>11. If </a:t>
            </a:r>
            <a:r>
              <a:rPr lang="en-GB" sz="4000" b="0" dirty="0"/>
              <a:t>a hacker gained unauthorised access to your system what security measure could keep your data safe</a:t>
            </a:r>
            <a:r>
              <a:rPr lang="en-GB" sz="4000" b="0" dirty="0" smtClean="0"/>
              <a:t>. (1)</a:t>
            </a:r>
            <a:endParaRPr lang="en-GB" sz="4000" b="0" dirty="0"/>
          </a:p>
          <a:p>
            <a:pPr fontAlgn="t"/>
            <a:endParaRPr lang="en-GB" sz="4000" b="0" dirty="0"/>
          </a:p>
          <a:p>
            <a:pPr fontAlgn="t"/>
            <a:r>
              <a:rPr lang="en-GB" sz="4000" dirty="0" smtClean="0">
                <a:solidFill>
                  <a:srgbClr val="FF0000"/>
                </a:solidFill>
              </a:rPr>
              <a:t>Encryption.</a:t>
            </a:r>
          </a:p>
          <a:p>
            <a:pPr fontAlgn="t"/>
            <a:r>
              <a:rPr lang="en-GB" sz="4000" dirty="0" smtClean="0">
                <a:solidFill>
                  <a:srgbClr val="FF0000"/>
                </a:solidFill>
              </a:rPr>
              <a:t>Password secured file.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3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400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4000" b="0" dirty="0" smtClean="0"/>
              <a:t>12. Describe </a:t>
            </a:r>
            <a:r>
              <a:rPr lang="en-GB" sz="4000" b="0" dirty="0"/>
              <a:t>how a computer system would represent a number with decimal places, </a:t>
            </a:r>
            <a:r>
              <a:rPr lang="en-GB" sz="4000" b="0" dirty="0" err="1"/>
              <a:t>eg</a:t>
            </a:r>
            <a:r>
              <a:rPr lang="en-GB" sz="4000" b="0" dirty="0"/>
              <a:t> 3.14</a:t>
            </a:r>
            <a:r>
              <a:rPr lang="en-GB" sz="4000" b="0" dirty="0" smtClean="0"/>
              <a:t>. (2)</a:t>
            </a:r>
            <a:endParaRPr lang="en-GB" sz="4000" b="0" dirty="0"/>
          </a:p>
          <a:p>
            <a:pPr fontAlgn="t"/>
            <a:endParaRPr lang="en-GB" sz="4000" b="0" dirty="0"/>
          </a:p>
          <a:p>
            <a:pPr fontAlgn="t"/>
            <a:r>
              <a:rPr lang="en-GB" sz="4000" dirty="0" smtClean="0">
                <a:solidFill>
                  <a:srgbClr val="FF0000"/>
                </a:solidFill>
              </a:rPr>
              <a:t>Using a Mantissa and Exponent.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3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13. State </a:t>
            </a:r>
            <a:r>
              <a:rPr lang="en-GB" sz="2800" b="0" dirty="0"/>
              <a:t>the 3 data types used for a database when storing a name, a phone number and if they have paid </a:t>
            </a:r>
            <a:r>
              <a:rPr lang="en-GB" sz="2800" b="0" dirty="0" smtClean="0"/>
              <a:t>their </a:t>
            </a:r>
            <a:r>
              <a:rPr lang="en-GB" sz="2800" b="0" dirty="0"/>
              <a:t>subscription</a:t>
            </a:r>
            <a:r>
              <a:rPr lang="en-GB" sz="2800" b="0" dirty="0" smtClean="0"/>
              <a:t>. (3)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Name = TEXT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Phone Number = TEXT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Paid Subscription = BOOLEAN (YES/NO)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3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600" b="0" dirty="0" smtClean="0"/>
              <a:t>14. State </a:t>
            </a:r>
            <a:r>
              <a:rPr lang="en-GB" sz="3600" b="0" dirty="0"/>
              <a:t>the programming language used to provide interactivity on a webpage, for example when a user moves their mouse over a picture to zoom in</a:t>
            </a:r>
            <a:r>
              <a:rPr lang="en-GB" sz="3600" b="0" dirty="0" smtClean="0"/>
              <a:t>. (1</a:t>
            </a:r>
            <a:r>
              <a:rPr lang="en-GB" sz="3600" b="0" dirty="0" smtClean="0"/>
              <a:t>)</a:t>
            </a:r>
          </a:p>
          <a:p>
            <a:pPr fontAlgn="t"/>
            <a:endParaRPr lang="en-GB" sz="3600" b="0" dirty="0"/>
          </a:p>
          <a:p>
            <a:pPr fontAlgn="t"/>
            <a:r>
              <a:rPr lang="en-GB" sz="3600" b="0" dirty="0" err="1" smtClean="0">
                <a:solidFill>
                  <a:srgbClr val="FF0000"/>
                </a:solidFill>
              </a:rPr>
              <a:t>Javascript</a:t>
            </a:r>
            <a:endParaRPr lang="en-GB" sz="3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3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200" b="0" dirty="0" smtClean="0"/>
              <a:t>15. Identify </a:t>
            </a:r>
            <a:r>
              <a:rPr lang="en-GB" sz="3200" b="0" dirty="0"/>
              <a:t>the data type and structure used when storing a list of exam results</a:t>
            </a:r>
            <a:r>
              <a:rPr lang="en-GB" sz="3200" b="0" dirty="0" smtClean="0"/>
              <a:t>. (2)</a:t>
            </a:r>
          </a:p>
          <a:p>
            <a:pPr fontAlgn="t"/>
            <a:endParaRPr lang="en-GB" sz="3200" b="0" dirty="0"/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Data Type = Integer</a:t>
            </a: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Data Structure = Array</a:t>
            </a:r>
            <a:endParaRPr lang="en-GB" sz="3200" b="0" dirty="0">
              <a:solidFill>
                <a:srgbClr val="FF0000"/>
              </a:solidFill>
            </a:endParaRPr>
          </a:p>
          <a:p>
            <a:pPr fontAlgn="t"/>
            <a:endParaRPr lang="en-GB" sz="1800" b="0" dirty="0"/>
          </a:p>
          <a:p>
            <a:pPr fontAlgn="t"/>
            <a:endParaRPr lang="en-GB" sz="1800" b="0" dirty="0" smtClean="0"/>
          </a:p>
          <a:p>
            <a:pPr fontAlgn="t"/>
            <a:endParaRPr lang="en-GB" sz="1800" b="0" dirty="0"/>
          </a:p>
          <a:p>
            <a:pPr fontAlgn="t"/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1656</TotalTime>
  <Words>300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3</vt:lpstr>
      <vt:lpstr>Revision Part 3</vt:lpstr>
      <vt:lpstr>Revision Part 3</vt:lpstr>
      <vt:lpstr>Revision Part 3</vt:lpstr>
      <vt:lpstr>Revision Part 3</vt:lpstr>
      <vt:lpstr>Revision Part 3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88</cp:revision>
  <cp:lastPrinted>2017-10-11T08:30:37Z</cp:lastPrinted>
  <dcterms:created xsi:type="dcterms:W3CDTF">2017-10-02T08:37:32Z</dcterms:created>
  <dcterms:modified xsi:type="dcterms:W3CDTF">2017-11-06T12:46:06Z</dcterms:modified>
</cp:coreProperties>
</file>