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/>
              <a:t>4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Q16 to Q20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798778"/>
              </p:ext>
            </p:extLst>
          </p:nvPr>
        </p:nvGraphicFramePr>
        <p:xfrm>
          <a:off x="539552" y="1268760"/>
          <a:ext cx="8136904" cy="4467960"/>
        </p:xfrm>
        <a:graphic>
          <a:graphicData uri="http://schemas.openxmlformats.org/drawingml/2006/table">
            <a:tbl>
              <a:tblPr firstRow="1" firstCol="1" bandRow="1"/>
              <a:tblGrid>
                <a:gridCol w="470148"/>
                <a:gridCol w="7237988"/>
                <a:gridCol w="428768"/>
              </a:tblGrid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Explain what you could do to send an attachment which is over the file size limit.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Explain the advantage to mobile users if you compress the images and videos found on your website.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State 3 guidelines to increase your programs code’s maintainability.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Describe the term “Low Fidelity Prototyping”.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Describe the advantage a relational database has over a flat file database.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4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96752"/>
            <a:ext cx="8331642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200" b="0" dirty="0" smtClean="0"/>
              <a:t>16. Explain </a:t>
            </a:r>
            <a:r>
              <a:rPr lang="en-GB" sz="3200" b="0" dirty="0"/>
              <a:t>what you could do to send an attachment which is over the file size limit</a:t>
            </a:r>
            <a:r>
              <a:rPr lang="en-GB" sz="3200" b="0" dirty="0" smtClean="0"/>
              <a:t>. (1)</a:t>
            </a:r>
          </a:p>
          <a:p>
            <a:pPr fontAlgn="t"/>
            <a:endParaRPr lang="en-GB" sz="3200" b="0" dirty="0"/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You could compress the file so it could be sent. The compressed file should be small enough to be under the email attachment limit.</a:t>
            </a:r>
            <a:endParaRPr lang="en-GB" sz="3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4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400600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sz="3600" b="0" dirty="0" smtClean="0"/>
              <a:t>17. Explain </a:t>
            </a:r>
            <a:r>
              <a:rPr lang="en-GB" sz="3600" b="0" dirty="0"/>
              <a:t>the advantage to mobile users if you compress the images and videos found on your website</a:t>
            </a:r>
            <a:r>
              <a:rPr lang="en-GB" sz="3600" b="0" dirty="0" smtClean="0"/>
              <a:t>. (2)</a:t>
            </a:r>
          </a:p>
          <a:p>
            <a:pPr fontAlgn="t"/>
            <a:endParaRPr lang="en-GB" sz="3600" b="0" dirty="0" smtClean="0"/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Compression should make the images and videos a smaller file size which will mean:</a:t>
            </a:r>
          </a:p>
          <a:p>
            <a:pPr marL="571500" indent="-571500" fontAlgn="t">
              <a:buFont typeface="Arial" pitchFamily="34" charset="0"/>
              <a:buChar char="•"/>
            </a:pPr>
            <a:r>
              <a:rPr lang="en-GB" sz="3600" b="0" dirty="0" smtClean="0">
                <a:solidFill>
                  <a:srgbClr val="FF0000"/>
                </a:solidFill>
              </a:rPr>
              <a:t>Less data to load saving the mobile user’s data allowance.</a:t>
            </a:r>
          </a:p>
          <a:p>
            <a:pPr marL="571500" indent="-571500" fontAlgn="t">
              <a:buFont typeface="Arial" pitchFamily="34" charset="0"/>
              <a:buChar char="•"/>
            </a:pPr>
            <a:r>
              <a:rPr lang="en-GB" sz="3600" b="0" dirty="0">
                <a:solidFill>
                  <a:srgbClr val="FF0000"/>
                </a:solidFill>
              </a:rPr>
              <a:t>Less data to </a:t>
            </a:r>
            <a:r>
              <a:rPr lang="en-GB" sz="3600" b="0" dirty="0" smtClean="0">
                <a:solidFill>
                  <a:srgbClr val="FF0000"/>
                </a:solidFill>
              </a:rPr>
              <a:t>load reducing the wait time for the page to load.</a:t>
            </a:r>
            <a:endParaRPr lang="en-GB" sz="3600" b="0" dirty="0">
              <a:solidFill>
                <a:srgbClr val="FF0000"/>
              </a:solidFill>
            </a:endParaRPr>
          </a:p>
          <a:p>
            <a:pPr fontAlgn="t"/>
            <a:endParaRPr lang="en-GB" sz="3600" b="0" dirty="0"/>
          </a:p>
        </p:txBody>
      </p:sp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4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147248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18. State </a:t>
            </a:r>
            <a:r>
              <a:rPr lang="en-GB" sz="2800" b="0" dirty="0"/>
              <a:t>3 guidelines to increase your programs code’s maintainability</a:t>
            </a:r>
            <a:r>
              <a:rPr lang="en-GB" sz="2800" b="0" dirty="0" smtClean="0"/>
              <a:t>. (3)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Internal commentary.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Meaningful identifiers.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White spacing/indentation.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4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400" b="0" dirty="0" smtClean="0"/>
              <a:t>19. Describe </a:t>
            </a:r>
            <a:r>
              <a:rPr lang="en-GB" sz="2400" b="0" dirty="0"/>
              <a:t>the term “Low Fidelity Prototyping</a:t>
            </a:r>
            <a:r>
              <a:rPr lang="en-GB" sz="2400" b="0" dirty="0" smtClean="0"/>
              <a:t>”. (1)</a:t>
            </a:r>
          </a:p>
          <a:p>
            <a:pPr fontAlgn="t"/>
            <a:endParaRPr lang="en-GB" sz="2400" b="0" dirty="0"/>
          </a:p>
          <a:p>
            <a:pPr fontAlgn="t"/>
            <a:r>
              <a:rPr lang="en-GB" sz="2400" b="0" dirty="0">
                <a:solidFill>
                  <a:srgbClr val="FF0000"/>
                </a:solidFill>
              </a:rPr>
              <a:t>L</a:t>
            </a:r>
            <a:r>
              <a:rPr lang="en-GB" sz="2400" b="0" dirty="0" smtClean="0">
                <a:solidFill>
                  <a:srgbClr val="FF0000"/>
                </a:solidFill>
              </a:rPr>
              <a:t>ow-fidelity prototype</a:t>
            </a:r>
            <a:r>
              <a:rPr lang="en-GB" sz="2400" b="0" dirty="0">
                <a:solidFill>
                  <a:srgbClr val="FF0000"/>
                </a:solidFill>
              </a:rPr>
              <a:t> </a:t>
            </a:r>
            <a:r>
              <a:rPr lang="en-GB" sz="2400" b="0" dirty="0" smtClean="0">
                <a:solidFill>
                  <a:srgbClr val="FF0000"/>
                </a:solidFill>
              </a:rPr>
              <a:t>is </a:t>
            </a:r>
            <a:r>
              <a:rPr lang="en-GB" sz="2400" b="0" dirty="0">
                <a:solidFill>
                  <a:srgbClr val="FF0000"/>
                </a:solidFill>
              </a:rPr>
              <a:t>a prototype that is sketchy and </a:t>
            </a:r>
            <a:r>
              <a:rPr lang="en-GB" sz="2400" b="0" dirty="0" smtClean="0">
                <a:solidFill>
                  <a:srgbClr val="FF0000"/>
                </a:solidFill>
              </a:rPr>
              <a:t>incomplete.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Should include some characteristics </a:t>
            </a:r>
            <a:r>
              <a:rPr lang="en-GB" sz="2400" b="0" dirty="0">
                <a:solidFill>
                  <a:srgbClr val="FF0000"/>
                </a:solidFill>
              </a:rPr>
              <a:t>of the </a:t>
            </a:r>
            <a:r>
              <a:rPr lang="en-GB" sz="2400" b="0" dirty="0" smtClean="0">
                <a:solidFill>
                  <a:srgbClr val="FF0000"/>
                </a:solidFill>
              </a:rPr>
              <a:t>final product shown in a basic form. </a:t>
            </a:r>
            <a:endParaRPr lang="en-GB" sz="2400" b="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33056"/>
            <a:ext cx="3816424" cy="23322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088" y="4034320"/>
            <a:ext cx="3703879" cy="212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4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200" b="0" dirty="0" smtClean="0"/>
              <a:t>20. Describe </a:t>
            </a:r>
            <a:r>
              <a:rPr lang="en-GB" sz="3200" b="0" dirty="0"/>
              <a:t>the advantage a relational database has over a flat file database</a:t>
            </a:r>
            <a:r>
              <a:rPr lang="en-GB" sz="3200" b="0" dirty="0" smtClean="0"/>
              <a:t>. (1)</a:t>
            </a:r>
          </a:p>
          <a:p>
            <a:pPr fontAlgn="t"/>
            <a:endParaRPr lang="en-GB" sz="3200" b="0" dirty="0"/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No Duplicated Data as the table have been linked and will have relationship between the tables (one to many).</a:t>
            </a:r>
          </a:p>
          <a:p>
            <a:pPr fontAlgn="t"/>
            <a:endParaRPr lang="en-GB" sz="3200" b="0" dirty="0">
              <a:solidFill>
                <a:srgbClr val="FF0000"/>
              </a:solidFill>
            </a:endParaRPr>
          </a:p>
          <a:p>
            <a:pPr fontAlgn="t"/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endParaRPr lang="en-GB" sz="1800" b="0" dirty="0">
              <a:solidFill>
                <a:srgbClr val="FF0000"/>
              </a:solidFill>
            </a:endParaRPr>
          </a:p>
          <a:p>
            <a:pPr fontAlgn="t"/>
            <a:endParaRPr lang="en-GB" sz="1800" b="0" dirty="0" smtClean="0"/>
          </a:p>
          <a:p>
            <a:pPr fontAlgn="t"/>
            <a:endParaRPr lang="en-GB" sz="1800" b="0" dirty="0"/>
          </a:p>
          <a:p>
            <a:pPr fontAlgn="t"/>
            <a:endParaRPr lang="en-GB" sz="18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89"/>
          <a:stretch/>
        </p:blipFill>
        <p:spPr>
          <a:xfrm>
            <a:off x="1547662" y="4725144"/>
            <a:ext cx="5733065" cy="157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1705</TotalTime>
  <Words>295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4</vt:lpstr>
      <vt:lpstr>Revision Part 4</vt:lpstr>
      <vt:lpstr>Revision Part 4</vt:lpstr>
      <vt:lpstr>Revision Part 4</vt:lpstr>
      <vt:lpstr>Revision Part 4</vt:lpstr>
      <vt:lpstr>Revision Part 4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94</cp:revision>
  <cp:lastPrinted>2017-10-11T08:30:37Z</cp:lastPrinted>
  <dcterms:created xsi:type="dcterms:W3CDTF">2017-10-02T08:37:32Z</dcterms:created>
  <dcterms:modified xsi:type="dcterms:W3CDTF">2017-11-07T10:45:03Z</dcterms:modified>
</cp:coreProperties>
</file>