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1" autoAdjust="0"/>
    <p:restoredTop sz="94660"/>
  </p:normalViewPr>
  <p:slideViewPr>
    <p:cSldViewPr>
      <p:cViewPr varScale="1">
        <p:scale>
          <a:sx n="69" d="100"/>
          <a:sy n="69" d="100"/>
        </p:scale>
        <p:origin x="-600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7D397E-2F4A-4BD6-A7CD-31B04B2A997F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82580-1C0F-4FAF-AD46-C6D142306A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169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6E8D6-43E5-463C-A7E2-EE233809775E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976E8D6-43E5-463C-A7E2-EE233809775E}" type="datetimeFigureOut">
              <a:rPr lang="en-GB" smtClean="0"/>
              <a:t>16/11/2017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7599F15-B277-4852-8E73-A747F739F40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3776463"/>
          </a:xfrm>
        </p:spPr>
        <p:txBody>
          <a:bodyPr/>
          <a:lstStyle/>
          <a:p>
            <a:r>
              <a:rPr lang="en-GB" sz="6600" dirty="0" smtClean="0">
                <a:solidFill>
                  <a:srgbClr val="002060"/>
                </a:solidFill>
              </a:rPr>
              <a:t>Revision </a:t>
            </a:r>
            <a:endParaRPr lang="en-GB" sz="66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149080"/>
            <a:ext cx="6858000" cy="2448272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Part </a:t>
            </a:r>
            <a:r>
              <a:rPr lang="en-GB" dirty="0"/>
              <a:t>6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Q26 to Q30 of National 5 Prelim</a:t>
            </a:r>
          </a:p>
          <a:p>
            <a:pPr marL="457200" indent="-457200">
              <a:buAutoNum type="alphaL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913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</a:t>
            </a:r>
            <a:r>
              <a:rPr lang="en-GB" sz="4000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568952" cy="5472608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lvl="1" indent="0">
              <a:buNone/>
            </a:pPr>
            <a:endParaRPr lang="en-GB" sz="2400" b="0" dirty="0" smtClean="0"/>
          </a:p>
          <a:p>
            <a:pPr marL="342900" indent="-342900">
              <a:buFont typeface="Arial" pitchFamily="34" charset="0"/>
              <a:buChar char="•"/>
            </a:pPr>
            <a:endParaRPr lang="en-GB" sz="2400" b="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684980"/>
              </p:ext>
            </p:extLst>
          </p:nvPr>
        </p:nvGraphicFramePr>
        <p:xfrm>
          <a:off x="323528" y="1340768"/>
          <a:ext cx="8208912" cy="518457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74308"/>
                <a:gridCol w="7302041"/>
                <a:gridCol w="432563"/>
              </a:tblGrid>
              <a:tr h="1156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26</a:t>
                      </a:r>
                      <a:endParaRPr lang="en-GB" sz="2000" b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Describe a way you can limit a user’s choice when entering data into an information system. </a:t>
                      </a:r>
                      <a:endParaRPr lang="en-GB" sz="2000" b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1</a:t>
                      </a:r>
                      <a:endParaRPr lang="en-GB" sz="2000" b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590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</a:rPr>
                        <a:t>27</a:t>
                      </a:r>
                      <a:endParaRPr lang="en-GB" sz="2000" b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</a:rPr>
                        <a:t>Describe an advantage to limiting a user’s choice.</a:t>
                      </a:r>
                      <a:endParaRPr lang="en-GB" sz="2000" b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1</a:t>
                      </a:r>
                      <a:endParaRPr lang="en-GB" sz="2000" b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156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</a:rPr>
                        <a:t>28</a:t>
                      </a:r>
                      <a:endParaRPr lang="en-GB" sz="2000" b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State the number of </a:t>
                      </a:r>
                      <a:r>
                        <a:rPr lang="en-GB" sz="2000" b="0" dirty="0" smtClean="0">
                          <a:effectLst/>
                        </a:rPr>
                        <a:t>variables </a:t>
                      </a:r>
                      <a:r>
                        <a:rPr lang="en-GB" sz="2000" b="0" dirty="0">
                          <a:effectLst/>
                        </a:rPr>
                        <a:t>required in a program when calculating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Area = length </a:t>
                      </a:r>
                      <a:r>
                        <a:rPr lang="en-GB" sz="2000" b="0" dirty="0" smtClean="0">
                          <a:effectLst/>
                        </a:rPr>
                        <a:t>* width</a:t>
                      </a:r>
                      <a:endParaRPr lang="en-GB" sz="2000" b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1</a:t>
                      </a:r>
                      <a:endParaRPr lang="en-GB" sz="2000" b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156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</a:rPr>
                        <a:t>29</a:t>
                      </a:r>
                      <a:endParaRPr lang="en-GB" sz="2000" b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</a:rPr>
                        <a:t>Using pseudo code, write a program to enter the required data, calculate and display the area of a rectangle.</a:t>
                      </a:r>
                      <a:endParaRPr lang="en-GB" sz="2000" b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3</a:t>
                      </a:r>
                      <a:endParaRPr lang="en-GB" sz="2000" b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1563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30</a:t>
                      </a:r>
                      <a:endParaRPr lang="en-GB" sz="2000" b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>
                          <a:effectLst/>
                        </a:rPr>
                        <a:t>Identify the standard algorithm which could be used to check the data entered is in the correct range.</a:t>
                      </a:r>
                      <a:endParaRPr lang="en-GB" sz="2000" b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0" dirty="0">
                          <a:effectLst/>
                        </a:rPr>
                        <a:t>1</a:t>
                      </a:r>
                      <a:endParaRPr lang="en-GB" sz="2000" b="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63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</a:t>
            </a:r>
            <a:r>
              <a:rPr lang="en-GB" sz="4000" dirty="0">
                <a:solidFill>
                  <a:srgbClr val="0070C0"/>
                </a:solidFill>
              </a:rPr>
              <a:t>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1" y="1196752"/>
            <a:ext cx="8331642" cy="5184576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fontAlgn="t"/>
            <a:r>
              <a:rPr lang="en-GB" sz="3200" b="0" dirty="0" smtClean="0"/>
              <a:t>26. Describe </a:t>
            </a:r>
            <a:r>
              <a:rPr lang="en-GB" sz="3200" b="0" dirty="0"/>
              <a:t>a way you can limit a user’s choice when entering data into an information </a:t>
            </a:r>
            <a:r>
              <a:rPr lang="en-GB" sz="3200" b="0" dirty="0" smtClean="0"/>
              <a:t>system. (1)</a:t>
            </a:r>
          </a:p>
          <a:p>
            <a:pPr fontAlgn="t"/>
            <a:endParaRPr lang="en-GB" sz="1800" b="0" dirty="0"/>
          </a:p>
          <a:p>
            <a:pPr fontAlgn="t"/>
            <a:r>
              <a:rPr lang="en-GB" sz="3200" b="0" dirty="0" smtClean="0">
                <a:solidFill>
                  <a:srgbClr val="FF0000"/>
                </a:solidFill>
              </a:rPr>
              <a:t>You can use a restricted choice, a drop down menu which shows the selection options you can make.</a:t>
            </a:r>
            <a:endParaRPr lang="en-GB" sz="3200" b="0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545" b="73485"/>
          <a:stretch/>
        </p:blipFill>
        <p:spPr bwMode="auto">
          <a:xfrm>
            <a:off x="3203848" y="4365104"/>
            <a:ext cx="1995055" cy="1939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841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6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568952" cy="540060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fontAlgn="t"/>
            <a:r>
              <a:rPr lang="en-GB" sz="2800" b="0" dirty="0" smtClean="0"/>
              <a:t>27. Describe </a:t>
            </a:r>
            <a:r>
              <a:rPr lang="en-GB" sz="2800" b="0" dirty="0"/>
              <a:t>an advantage to limiting a user’s choice</a:t>
            </a:r>
            <a:r>
              <a:rPr lang="en-GB" sz="2800" b="0" dirty="0" smtClean="0"/>
              <a:t>. (1)</a:t>
            </a:r>
          </a:p>
          <a:p>
            <a:pPr fontAlgn="t"/>
            <a:endParaRPr lang="en-GB" sz="2800" b="0" dirty="0"/>
          </a:p>
          <a:p>
            <a:pPr fontAlgn="t"/>
            <a:r>
              <a:rPr lang="en-GB" sz="2800" b="0" dirty="0" smtClean="0">
                <a:solidFill>
                  <a:srgbClr val="FF0000"/>
                </a:solidFill>
              </a:rPr>
              <a:t>Using a restricted choice or drop down menu should eliminate any invalid data entry. For example a user cannot enter 9 as their period for registration if it isn’t on the drop down list.</a:t>
            </a:r>
            <a:endParaRPr lang="en-GB" sz="2800" b="0" dirty="0">
              <a:solidFill>
                <a:srgbClr val="FF0000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9545" b="73485"/>
          <a:stretch/>
        </p:blipFill>
        <p:spPr bwMode="auto">
          <a:xfrm>
            <a:off x="3204204" y="4581128"/>
            <a:ext cx="1995055" cy="1939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029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6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424936" cy="5184576"/>
          </a:xfrm>
          <a:noFill/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fontAlgn="t"/>
            <a:r>
              <a:rPr lang="en-GB" sz="2800" b="0" dirty="0" smtClean="0"/>
              <a:t>28. State </a:t>
            </a:r>
            <a:r>
              <a:rPr lang="en-GB" sz="2800" b="0" dirty="0"/>
              <a:t>the number of variables required in a </a:t>
            </a:r>
            <a:r>
              <a:rPr lang="en-GB" sz="2800" b="0" dirty="0" smtClean="0"/>
              <a:t>program </a:t>
            </a:r>
            <a:r>
              <a:rPr lang="en-GB" sz="2800" b="0" dirty="0"/>
              <a:t>when </a:t>
            </a:r>
            <a:r>
              <a:rPr lang="en-GB" sz="2800" b="0" dirty="0" smtClean="0"/>
              <a:t>calculating Area </a:t>
            </a:r>
            <a:r>
              <a:rPr lang="en-GB" sz="2800" b="0" dirty="0"/>
              <a:t>= length * </a:t>
            </a:r>
            <a:r>
              <a:rPr lang="en-GB" sz="2800" b="0" dirty="0" smtClean="0"/>
              <a:t>width. (1)</a:t>
            </a:r>
          </a:p>
          <a:p>
            <a:pPr fontAlgn="t"/>
            <a:endParaRPr lang="en-GB" sz="2800" b="0" dirty="0" smtClean="0"/>
          </a:p>
          <a:p>
            <a:pPr fontAlgn="t"/>
            <a:r>
              <a:rPr lang="en-GB" sz="2800" b="0" dirty="0" smtClean="0">
                <a:solidFill>
                  <a:srgbClr val="FF0000"/>
                </a:solidFill>
              </a:rPr>
              <a:t>3 variable are needed.</a:t>
            </a:r>
          </a:p>
          <a:p>
            <a:pPr fontAlgn="t"/>
            <a:endParaRPr lang="en-GB" sz="2800" b="0" dirty="0">
              <a:solidFill>
                <a:srgbClr val="FF0000"/>
              </a:solidFill>
            </a:endParaRPr>
          </a:p>
          <a:p>
            <a:pPr marL="514350" indent="-514350" fontAlgn="t">
              <a:buAutoNum type="arabicPeriod"/>
            </a:pPr>
            <a:r>
              <a:rPr lang="en-GB" sz="2800" b="0" dirty="0" smtClean="0">
                <a:solidFill>
                  <a:srgbClr val="FF0000"/>
                </a:solidFill>
              </a:rPr>
              <a:t>Area</a:t>
            </a:r>
          </a:p>
          <a:p>
            <a:pPr marL="514350" indent="-514350" fontAlgn="t">
              <a:buAutoNum type="arabicPeriod"/>
            </a:pPr>
            <a:r>
              <a:rPr lang="en-GB" sz="2800" b="0" dirty="0" smtClean="0">
                <a:solidFill>
                  <a:srgbClr val="FF0000"/>
                </a:solidFill>
              </a:rPr>
              <a:t>Length</a:t>
            </a:r>
          </a:p>
          <a:p>
            <a:pPr marL="514350" indent="-514350" fontAlgn="t">
              <a:buAutoNum type="arabicPeriod"/>
            </a:pPr>
            <a:r>
              <a:rPr lang="en-GB" sz="2800" b="0" dirty="0" smtClean="0">
                <a:solidFill>
                  <a:srgbClr val="FF0000"/>
                </a:solidFill>
              </a:rPr>
              <a:t>Width</a:t>
            </a:r>
          </a:p>
          <a:p>
            <a:pPr fontAlgn="t"/>
            <a:endParaRPr lang="en-GB" sz="2800" b="0" dirty="0"/>
          </a:p>
        </p:txBody>
      </p:sp>
    </p:spTree>
    <p:extLst>
      <p:ext uri="{BB962C8B-B14F-4D97-AF65-F5344CB8AC3E}">
        <p14:creationId xmlns:p14="http://schemas.microsoft.com/office/powerpoint/2010/main" val="1409223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6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760640"/>
          </a:xfrm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fontAlgn="t"/>
            <a:r>
              <a:rPr lang="en-GB" sz="2400" b="0" dirty="0" smtClean="0"/>
              <a:t>29. Using </a:t>
            </a:r>
            <a:r>
              <a:rPr lang="en-GB" sz="2400" b="0" dirty="0"/>
              <a:t>pseudo code, write a program to enter the required data, calculate and display the area of a rectangle</a:t>
            </a:r>
            <a:r>
              <a:rPr lang="en-GB" sz="2400" b="0" dirty="0" smtClean="0"/>
              <a:t>. (3)</a:t>
            </a:r>
            <a:endParaRPr lang="en-GB" sz="2400" b="0" dirty="0"/>
          </a:p>
          <a:p>
            <a:pPr fontAlgn="t"/>
            <a:endParaRPr lang="en-GB" sz="2400" b="0" dirty="0" smtClean="0"/>
          </a:p>
          <a:p>
            <a:pPr fontAlgn="t"/>
            <a:r>
              <a:rPr lang="en-GB" sz="2400" b="0" dirty="0" smtClean="0">
                <a:solidFill>
                  <a:srgbClr val="FF0000"/>
                </a:solidFill>
              </a:rPr>
              <a:t>RECEIVE length FROM KEYBOARD</a:t>
            </a:r>
          </a:p>
          <a:p>
            <a:pPr fontAlgn="t"/>
            <a:r>
              <a:rPr lang="en-GB" sz="2400" b="0" dirty="0">
                <a:solidFill>
                  <a:srgbClr val="FF0000"/>
                </a:solidFill>
              </a:rPr>
              <a:t>RECEIVE </a:t>
            </a:r>
            <a:r>
              <a:rPr lang="en-GB" sz="2400" b="0" dirty="0" smtClean="0">
                <a:solidFill>
                  <a:srgbClr val="FF0000"/>
                </a:solidFill>
              </a:rPr>
              <a:t>width </a:t>
            </a:r>
            <a:r>
              <a:rPr lang="en-GB" sz="2400" b="0" dirty="0">
                <a:solidFill>
                  <a:srgbClr val="FF0000"/>
                </a:solidFill>
              </a:rPr>
              <a:t>FROM </a:t>
            </a:r>
            <a:r>
              <a:rPr lang="en-GB" sz="2400" b="0" dirty="0" smtClean="0">
                <a:solidFill>
                  <a:srgbClr val="FF0000"/>
                </a:solidFill>
              </a:rPr>
              <a:t>KEYBOARD</a:t>
            </a:r>
          </a:p>
          <a:p>
            <a:pPr fontAlgn="t"/>
            <a:endParaRPr lang="en-GB" sz="2400" b="0" dirty="0">
              <a:solidFill>
                <a:srgbClr val="FF0000"/>
              </a:solidFill>
            </a:endParaRPr>
          </a:p>
          <a:p>
            <a:pPr fontAlgn="t"/>
            <a:r>
              <a:rPr lang="en-GB" sz="2400" b="0" dirty="0" smtClean="0">
                <a:solidFill>
                  <a:srgbClr val="FF0000"/>
                </a:solidFill>
              </a:rPr>
              <a:t>SET area TO length * width</a:t>
            </a:r>
          </a:p>
          <a:p>
            <a:pPr fontAlgn="t"/>
            <a:endParaRPr lang="en-GB" sz="2400" b="0" dirty="0">
              <a:solidFill>
                <a:srgbClr val="FF0000"/>
              </a:solidFill>
            </a:endParaRPr>
          </a:p>
          <a:p>
            <a:pPr fontAlgn="t"/>
            <a:r>
              <a:rPr lang="en-GB" sz="2400" b="0" dirty="0" smtClean="0">
                <a:solidFill>
                  <a:srgbClr val="FF0000"/>
                </a:solidFill>
              </a:rPr>
              <a:t>SEND area TO DISPLAY</a:t>
            </a:r>
            <a:endParaRPr lang="en-GB" sz="2400" b="0" dirty="0">
              <a:solidFill>
                <a:srgbClr val="FF0000"/>
              </a:solidFill>
            </a:endParaRPr>
          </a:p>
          <a:p>
            <a:pPr fontAlgn="t"/>
            <a:endParaRPr lang="en-GB" sz="2400" b="0" dirty="0"/>
          </a:p>
        </p:txBody>
      </p:sp>
    </p:spTree>
    <p:extLst>
      <p:ext uri="{BB962C8B-B14F-4D97-AF65-F5344CB8AC3E}">
        <p14:creationId xmlns:p14="http://schemas.microsoft.com/office/powerpoint/2010/main" val="413051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7859216" cy="1191662"/>
          </a:xfrm>
        </p:spPr>
        <p:txBody>
          <a:bodyPr>
            <a:normAutofit/>
          </a:bodyPr>
          <a:lstStyle/>
          <a:p>
            <a:r>
              <a:rPr lang="en-GB" sz="7200" dirty="0" smtClean="0">
                <a:solidFill>
                  <a:srgbClr val="002060"/>
                </a:solidFill>
              </a:rPr>
              <a:t>Revision </a:t>
            </a:r>
            <a:r>
              <a:rPr lang="en-GB" sz="4000" dirty="0" smtClean="0">
                <a:solidFill>
                  <a:srgbClr val="0070C0"/>
                </a:solidFill>
              </a:rPr>
              <a:t>Part 6</a:t>
            </a:r>
            <a:endParaRPr lang="en-GB" sz="40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075240" cy="5184576"/>
          </a:xfrm>
          <a:ln>
            <a:solidFill>
              <a:srgbClr val="FF0000"/>
            </a:solidFill>
          </a:ln>
        </p:spPr>
        <p:txBody>
          <a:bodyPr>
            <a:normAutofit fontScale="70000" lnSpcReduction="20000"/>
          </a:bodyPr>
          <a:lstStyle/>
          <a:p>
            <a:pPr fontAlgn="t"/>
            <a:r>
              <a:rPr lang="en-GB" sz="3200" b="0" dirty="0" smtClean="0"/>
              <a:t>30. Identify </a:t>
            </a:r>
            <a:r>
              <a:rPr lang="en-GB" sz="3200" b="0" dirty="0"/>
              <a:t>the standard algorithm which could be used to check the data entered is in the correct range</a:t>
            </a:r>
            <a:r>
              <a:rPr lang="en-GB" sz="3200" b="0" dirty="0" smtClean="0"/>
              <a:t>. (1)</a:t>
            </a:r>
          </a:p>
          <a:p>
            <a:pPr fontAlgn="t"/>
            <a:endParaRPr lang="en-GB" sz="3200" b="0" dirty="0">
              <a:solidFill>
                <a:srgbClr val="FF0000"/>
              </a:solidFill>
            </a:endParaRPr>
          </a:p>
          <a:p>
            <a:pPr fontAlgn="t"/>
            <a:r>
              <a:rPr lang="en-GB" sz="3200" b="0" dirty="0" smtClean="0">
                <a:solidFill>
                  <a:srgbClr val="FF0000"/>
                </a:solidFill>
              </a:rPr>
              <a:t>Input Validation</a:t>
            </a:r>
          </a:p>
          <a:p>
            <a:r>
              <a:rPr lang="en-GB" sz="3200" b="0" dirty="0">
                <a:solidFill>
                  <a:srgbClr val="FF0000"/>
                </a:solidFill>
              </a:rPr>
              <a:t>RECEIVE </a:t>
            </a:r>
            <a:r>
              <a:rPr lang="en-GB" sz="3200" b="0" dirty="0" err="1">
                <a:solidFill>
                  <a:srgbClr val="FF0000"/>
                </a:solidFill>
              </a:rPr>
              <a:t>exam_mark</a:t>
            </a:r>
            <a:r>
              <a:rPr lang="en-GB" sz="3200" b="0" dirty="0">
                <a:solidFill>
                  <a:srgbClr val="FF0000"/>
                </a:solidFill>
              </a:rPr>
              <a:t> FROM KEYBOARD </a:t>
            </a:r>
          </a:p>
          <a:p>
            <a:r>
              <a:rPr lang="en-GB" sz="3200" b="0" dirty="0">
                <a:solidFill>
                  <a:srgbClr val="FF0000"/>
                </a:solidFill>
              </a:rPr>
              <a:t> </a:t>
            </a:r>
          </a:p>
          <a:p>
            <a:r>
              <a:rPr lang="en-GB" sz="3200" b="0" dirty="0">
                <a:solidFill>
                  <a:srgbClr val="FF0000"/>
                </a:solidFill>
              </a:rPr>
              <a:t>DO WHILE </a:t>
            </a:r>
            <a:r>
              <a:rPr lang="en-GB" sz="3200" b="0" dirty="0" err="1">
                <a:solidFill>
                  <a:srgbClr val="FF0000"/>
                </a:solidFill>
              </a:rPr>
              <a:t>exam_mark</a:t>
            </a:r>
            <a:r>
              <a:rPr lang="en-GB" sz="3200" b="0" dirty="0">
                <a:solidFill>
                  <a:srgbClr val="FF0000"/>
                </a:solidFill>
              </a:rPr>
              <a:t> &lt; 0 OR </a:t>
            </a:r>
            <a:r>
              <a:rPr lang="en-GB" sz="3200" b="0" dirty="0" err="1">
                <a:solidFill>
                  <a:srgbClr val="FF0000"/>
                </a:solidFill>
              </a:rPr>
              <a:t>exam_mark</a:t>
            </a:r>
            <a:r>
              <a:rPr lang="en-GB" sz="3200" b="0" dirty="0">
                <a:solidFill>
                  <a:srgbClr val="FF0000"/>
                </a:solidFill>
              </a:rPr>
              <a:t> &gt; 100 </a:t>
            </a:r>
          </a:p>
          <a:p>
            <a:r>
              <a:rPr lang="en-GB" sz="3200" b="0" dirty="0">
                <a:solidFill>
                  <a:srgbClr val="FF0000"/>
                </a:solidFill>
              </a:rPr>
              <a:t>	SEND “Incorrect exam mark, </a:t>
            </a:r>
            <a:r>
              <a:rPr lang="en-GB" sz="3200" b="0" dirty="0" smtClean="0">
                <a:solidFill>
                  <a:srgbClr val="FF0000"/>
                </a:solidFill>
              </a:rPr>
              <a:t>0 - </a:t>
            </a:r>
            <a:r>
              <a:rPr lang="en-GB" sz="3200" b="0" dirty="0">
                <a:solidFill>
                  <a:srgbClr val="FF0000"/>
                </a:solidFill>
              </a:rPr>
              <a:t>100</a:t>
            </a:r>
            <a:r>
              <a:rPr lang="en-GB" sz="3200" b="0" dirty="0" smtClean="0">
                <a:solidFill>
                  <a:srgbClr val="FF0000"/>
                </a:solidFill>
              </a:rPr>
              <a:t>.” </a:t>
            </a:r>
            <a:r>
              <a:rPr lang="en-GB" sz="3200" b="0" dirty="0">
                <a:solidFill>
                  <a:srgbClr val="FF0000"/>
                </a:solidFill>
              </a:rPr>
              <a:t>TO DISPLAY</a:t>
            </a:r>
          </a:p>
          <a:p>
            <a:r>
              <a:rPr lang="en-GB" sz="3200" b="0" dirty="0">
                <a:solidFill>
                  <a:srgbClr val="FF0000"/>
                </a:solidFill>
              </a:rPr>
              <a:t>	RECEIVE </a:t>
            </a:r>
            <a:r>
              <a:rPr lang="en-GB" sz="3200" b="0" dirty="0" err="1">
                <a:solidFill>
                  <a:srgbClr val="FF0000"/>
                </a:solidFill>
              </a:rPr>
              <a:t>exam_mark</a:t>
            </a:r>
            <a:r>
              <a:rPr lang="en-GB" sz="3200" b="0" dirty="0">
                <a:solidFill>
                  <a:srgbClr val="FF0000"/>
                </a:solidFill>
              </a:rPr>
              <a:t> FROM KEYBOARD</a:t>
            </a:r>
          </a:p>
          <a:p>
            <a:r>
              <a:rPr lang="en-GB" sz="3200" b="0" dirty="0">
                <a:solidFill>
                  <a:srgbClr val="FF0000"/>
                </a:solidFill>
              </a:rPr>
              <a:t>END WHILE</a:t>
            </a:r>
          </a:p>
          <a:p>
            <a:r>
              <a:rPr lang="en-GB" sz="3200" b="0" dirty="0">
                <a:solidFill>
                  <a:srgbClr val="FF0000"/>
                </a:solidFill>
              </a:rPr>
              <a:t> </a:t>
            </a:r>
          </a:p>
          <a:p>
            <a:r>
              <a:rPr lang="en-GB" sz="3200" b="0" dirty="0">
                <a:solidFill>
                  <a:srgbClr val="FF0000"/>
                </a:solidFill>
              </a:rPr>
              <a:t>SEND “Pupil achieved _ _ _ %” TO DISPLAY</a:t>
            </a:r>
          </a:p>
          <a:p>
            <a:pPr fontAlgn="t"/>
            <a:endParaRPr lang="en-GB" sz="3200" b="0" dirty="0" smtClean="0">
              <a:solidFill>
                <a:srgbClr val="FF0000"/>
              </a:solidFill>
            </a:endParaRPr>
          </a:p>
          <a:p>
            <a:pPr fontAlgn="t"/>
            <a:endParaRPr lang="en-GB" sz="3200" b="0" dirty="0" smtClean="0">
              <a:solidFill>
                <a:srgbClr val="FF0000"/>
              </a:solidFill>
            </a:endParaRPr>
          </a:p>
          <a:p>
            <a:pPr fontAlgn="t"/>
            <a:endParaRPr lang="en-GB" sz="1800" b="0" dirty="0">
              <a:solidFill>
                <a:srgbClr val="FF0000"/>
              </a:solidFill>
            </a:endParaRPr>
          </a:p>
          <a:p>
            <a:pPr fontAlgn="t"/>
            <a:endParaRPr lang="en-GB" sz="1800" b="0" dirty="0" smtClean="0"/>
          </a:p>
          <a:p>
            <a:pPr fontAlgn="t"/>
            <a:endParaRPr lang="en-GB" sz="1800" b="0" dirty="0"/>
          </a:p>
          <a:p>
            <a:pPr fontAlgn="t"/>
            <a:endParaRPr lang="en-GB" sz="1800" b="0" dirty="0"/>
          </a:p>
        </p:txBody>
      </p:sp>
    </p:spTree>
    <p:extLst>
      <p:ext uri="{BB962C8B-B14F-4D97-AF65-F5344CB8AC3E}">
        <p14:creationId xmlns:p14="http://schemas.microsoft.com/office/powerpoint/2010/main" val="9472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1941</TotalTime>
  <Words>318</Words>
  <Application>Microsoft Office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Essential</vt:lpstr>
      <vt:lpstr>Revision </vt:lpstr>
      <vt:lpstr>Revision Part 6</vt:lpstr>
      <vt:lpstr>Revision Part 6</vt:lpstr>
      <vt:lpstr>Revision Part 6</vt:lpstr>
      <vt:lpstr>Revision Part 6</vt:lpstr>
      <vt:lpstr>Revision Part 6</vt:lpstr>
      <vt:lpstr>Revision Part 6</vt:lpstr>
    </vt:vector>
  </TitlesOfParts>
  <Company>Glasgow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Systems Design and Development</dc:title>
  <dc:creator>CBoyle</dc:creator>
  <cp:lastModifiedBy>CBoyle</cp:lastModifiedBy>
  <cp:revision>110</cp:revision>
  <cp:lastPrinted>2017-10-11T08:30:37Z</cp:lastPrinted>
  <dcterms:created xsi:type="dcterms:W3CDTF">2017-10-02T08:37:32Z</dcterms:created>
  <dcterms:modified xsi:type="dcterms:W3CDTF">2017-11-16T10:57:24Z</dcterms:modified>
</cp:coreProperties>
</file>