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1" autoAdjust="0"/>
    <p:restoredTop sz="94660"/>
  </p:normalViewPr>
  <p:slideViewPr>
    <p:cSldViewPr>
      <p:cViewPr varScale="1">
        <p:scale>
          <a:sx n="69" d="100"/>
          <a:sy n="69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397E-2F4A-4BD6-A7CD-31B04B2A997F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82580-1C0F-4FAF-AD46-C6D142306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6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976E8D6-43E5-463C-A7E2-EE233809775E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3776463"/>
          </a:xfrm>
        </p:spPr>
        <p:txBody>
          <a:bodyPr/>
          <a:lstStyle/>
          <a:p>
            <a:r>
              <a:rPr lang="en-GB" sz="6600" dirty="0" smtClean="0">
                <a:solidFill>
                  <a:srgbClr val="002060"/>
                </a:solidFill>
              </a:rPr>
              <a:t>Revision </a:t>
            </a:r>
            <a:endParaRPr lang="en-GB" sz="6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49080"/>
            <a:ext cx="6858000" cy="244827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Part </a:t>
            </a:r>
            <a:r>
              <a:rPr lang="en-GB" dirty="0"/>
              <a:t>7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Q31 to Q35 of National 5 Prelim</a:t>
            </a:r>
          </a:p>
          <a:p>
            <a:pPr marL="457200" indent="-457200"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547260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1" indent="0">
              <a:buNone/>
            </a:pPr>
            <a:endParaRPr lang="en-GB" sz="24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sz="24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407988"/>
              </p:ext>
            </p:extLst>
          </p:nvPr>
        </p:nvGraphicFramePr>
        <p:xfrm>
          <a:off x="323528" y="1340768"/>
          <a:ext cx="8208912" cy="51876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4308"/>
                <a:gridCol w="7302041"/>
                <a:gridCol w="432563"/>
              </a:tblGrid>
              <a:tr h="1156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31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Give an example for each type of testing when entering the length and height of the rectangle. The length and height must be between 0 and 10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59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32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Describe what you can do to put a database table in order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88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33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Explain how a primary key is used in a database table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34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Explain how a foreign key is used in a database table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35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State the full name and describe the 4 laws used in computing.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6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196752"/>
            <a:ext cx="8331642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3200" b="0" dirty="0" smtClean="0"/>
              <a:t>31. Give </a:t>
            </a:r>
            <a:r>
              <a:rPr lang="en-GB" sz="3200" b="0" dirty="0"/>
              <a:t>an example for each type of testing when entering the length and height of the rectangle. The length and height must be </a:t>
            </a:r>
            <a:r>
              <a:rPr lang="en-GB" sz="3200" b="0" dirty="0" smtClean="0"/>
              <a:t>between </a:t>
            </a:r>
            <a:r>
              <a:rPr lang="en-GB" sz="3200" b="0" dirty="0"/>
              <a:t>1</a:t>
            </a:r>
            <a:r>
              <a:rPr lang="en-GB" sz="3200" b="0" dirty="0" smtClean="0"/>
              <a:t> </a:t>
            </a:r>
            <a:r>
              <a:rPr lang="en-GB" sz="3200" b="0" dirty="0"/>
              <a:t>and 10</a:t>
            </a:r>
            <a:r>
              <a:rPr lang="en-GB" sz="3200" b="0" dirty="0" smtClean="0"/>
              <a:t>. (3)</a:t>
            </a:r>
          </a:p>
          <a:p>
            <a:pPr fontAlgn="t"/>
            <a:endParaRPr lang="en-GB" sz="3200" b="0" dirty="0">
              <a:solidFill>
                <a:srgbClr val="FF0000"/>
              </a:solidFill>
            </a:endParaRPr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Normal = 2,7</a:t>
            </a:r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Extreme = 1, 10</a:t>
            </a:r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Exceptional = -15, 15</a:t>
            </a:r>
            <a:endParaRPr lang="en-GB" sz="32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7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32. Describe </a:t>
            </a:r>
            <a:r>
              <a:rPr lang="en-GB" sz="2800" b="0" dirty="0"/>
              <a:t>what you can do to put a database table in order</a:t>
            </a:r>
            <a:r>
              <a:rPr lang="en-GB" sz="2800" b="0" dirty="0" smtClean="0"/>
              <a:t>. (2)</a:t>
            </a:r>
          </a:p>
          <a:p>
            <a:pPr fontAlgn="t"/>
            <a:endParaRPr lang="en-GB" sz="2800" b="0" dirty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You can SORT the data base on one or more fields.</a:t>
            </a:r>
          </a:p>
          <a:p>
            <a:pPr fontAlgn="t"/>
            <a:endParaRPr lang="en-GB" sz="2800" b="0" dirty="0" smtClean="0">
              <a:solidFill>
                <a:srgbClr val="FF0000"/>
              </a:solidFill>
            </a:endParaRP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You can sort ASCENDING (A-Z, 0-9) or DESCENDING (Z-A, 9-0).</a:t>
            </a:r>
            <a:endParaRPr lang="en-GB" sz="2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7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424936" cy="5184576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33. Explain </a:t>
            </a:r>
            <a:r>
              <a:rPr lang="en-GB" sz="2800" b="0" dirty="0"/>
              <a:t>how a primary key is used in a database table</a:t>
            </a:r>
            <a:r>
              <a:rPr lang="en-GB" sz="2800" b="0" dirty="0" smtClean="0"/>
              <a:t>. (1)</a:t>
            </a:r>
          </a:p>
          <a:p>
            <a:pPr fontAlgn="t"/>
            <a:endParaRPr lang="en-GB" sz="2800" b="0" dirty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A PRIMARY key is used to uniquely identify a single record in a table. For example: Bank Account Number.</a:t>
            </a:r>
            <a:endParaRPr lang="en-GB" sz="2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2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7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34. Explain </a:t>
            </a:r>
            <a:r>
              <a:rPr lang="en-GB" sz="2800" b="0" dirty="0"/>
              <a:t>how a foreign key is used in a database table</a:t>
            </a:r>
            <a:r>
              <a:rPr lang="en-GB" sz="2800" b="0" dirty="0" smtClean="0"/>
              <a:t>. (1)</a:t>
            </a:r>
          </a:p>
          <a:p>
            <a:pPr fontAlgn="t"/>
            <a:endParaRPr lang="en-GB" sz="2800" b="0" dirty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A foreign key is used when linking tables in a relational database.</a:t>
            </a:r>
          </a:p>
          <a:p>
            <a:pPr fontAlgn="t"/>
            <a:endParaRPr lang="en-GB" sz="2800" b="0" dirty="0">
              <a:solidFill>
                <a:srgbClr val="FF0000"/>
              </a:solidFill>
            </a:endParaRP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A foreign key is a primary key </a:t>
            </a:r>
            <a:r>
              <a:rPr lang="en-GB" sz="2800" b="0" dirty="0" smtClean="0">
                <a:solidFill>
                  <a:srgbClr val="FF0000"/>
                </a:solidFill>
              </a:rPr>
              <a:t>featured </a:t>
            </a:r>
            <a:r>
              <a:rPr lang="en-GB" sz="2800" b="0" dirty="0" smtClean="0">
                <a:solidFill>
                  <a:srgbClr val="FF0000"/>
                </a:solidFill>
              </a:rPr>
              <a:t>in another table (however it will probably not be unique in that linked table).</a:t>
            </a:r>
          </a:p>
        </p:txBody>
      </p:sp>
    </p:spTree>
    <p:extLst>
      <p:ext uri="{BB962C8B-B14F-4D97-AF65-F5344CB8AC3E}">
        <p14:creationId xmlns:p14="http://schemas.microsoft.com/office/powerpoint/2010/main" val="41305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7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fontAlgn="t"/>
            <a:r>
              <a:rPr lang="en-GB" sz="2400" b="0" dirty="0" smtClean="0"/>
              <a:t>35. State </a:t>
            </a:r>
            <a:r>
              <a:rPr lang="en-GB" sz="2400" b="0" dirty="0"/>
              <a:t>the full name and describe the 4 laws used in computing</a:t>
            </a:r>
            <a:r>
              <a:rPr lang="en-GB" sz="2400" b="0" dirty="0" smtClean="0"/>
              <a:t>. (4)</a:t>
            </a:r>
          </a:p>
          <a:p>
            <a:pPr fontAlgn="t"/>
            <a:endParaRPr lang="en-GB" sz="2400" b="0" dirty="0">
              <a:solidFill>
                <a:srgbClr val="FF0000"/>
              </a:solidFill>
            </a:endParaRPr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Data Protection Act = You have right to see your data and have it protected. The company must protect your data.</a:t>
            </a:r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Copyright, design and patent Act = It is illegal to copy any digital media without permission.</a:t>
            </a:r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Computer Misuse Act = Using a computer to cause damage through viruses or other malicious software.</a:t>
            </a:r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Communications Act = Do not cyber bully, spread false information, clone digital devices or stop others from receiving electronic communications.</a:t>
            </a:r>
            <a:endParaRPr lang="en-GB" sz="2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2035</TotalTime>
  <Words>403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Revision </vt:lpstr>
      <vt:lpstr>Revision Part 7</vt:lpstr>
      <vt:lpstr>Revision Part 7</vt:lpstr>
      <vt:lpstr>Revision Part 7</vt:lpstr>
      <vt:lpstr>Revision Part 7</vt:lpstr>
      <vt:lpstr>Revision Part 7</vt:lpstr>
      <vt:lpstr>Revision Part 7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Design and Development</dc:title>
  <dc:creator>CBoyle</dc:creator>
  <cp:lastModifiedBy>CBoyle</cp:lastModifiedBy>
  <cp:revision>117</cp:revision>
  <cp:lastPrinted>2017-10-11T08:30:37Z</cp:lastPrinted>
  <dcterms:created xsi:type="dcterms:W3CDTF">2017-10-02T08:37:32Z</dcterms:created>
  <dcterms:modified xsi:type="dcterms:W3CDTF">2017-11-20T14:12:53Z</dcterms:modified>
</cp:coreProperties>
</file>