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1" autoAdjust="0"/>
    <p:restoredTop sz="94660"/>
  </p:normalViewPr>
  <p:slideViewPr>
    <p:cSldViewPr>
      <p:cViewPr varScale="1">
        <p:scale>
          <a:sx n="87" d="100"/>
          <a:sy n="87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397E-2F4A-4BD6-A7CD-31B04B2A997F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82580-1C0F-4FAF-AD46-C6D142306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69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976E8D6-43E5-463C-A7E2-EE233809775E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3776463"/>
          </a:xfrm>
        </p:spPr>
        <p:txBody>
          <a:bodyPr/>
          <a:lstStyle/>
          <a:p>
            <a:r>
              <a:rPr lang="en-GB" sz="6600" dirty="0" smtClean="0">
                <a:solidFill>
                  <a:srgbClr val="002060"/>
                </a:solidFill>
              </a:rPr>
              <a:t>Revision </a:t>
            </a:r>
            <a:endParaRPr lang="en-GB" sz="6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49080"/>
            <a:ext cx="6858000" cy="244827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Part </a:t>
            </a:r>
            <a:r>
              <a:rPr lang="en-GB" dirty="0"/>
              <a:t>8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Q36 </a:t>
            </a:r>
            <a:r>
              <a:rPr lang="en-GB" dirty="0" smtClean="0"/>
              <a:t>to </a:t>
            </a:r>
            <a:r>
              <a:rPr lang="en-GB" dirty="0" smtClean="0"/>
              <a:t>Q40 </a:t>
            </a:r>
            <a:r>
              <a:rPr lang="en-GB" dirty="0" smtClean="0"/>
              <a:t>of National 5 Prelim</a:t>
            </a:r>
          </a:p>
          <a:p>
            <a:pPr marL="457200" indent="-457200">
              <a:buAutoNum type="alphaL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1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8 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68952" cy="5472608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1" indent="0">
              <a:buNone/>
            </a:pPr>
            <a:endParaRPr lang="en-GB" sz="24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sz="2400" b="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06877"/>
              </p:ext>
            </p:extLst>
          </p:nvPr>
        </p:nvGraphicFramePr>
        <p:xfrm>
          <a:off x="251520" y="1686863"/>
          <a:ext cx="8424935" cy="46224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6790"/>
                <a:gridCol w="7494200"/>
                <a:gridCol w="443945"/>
              </a:tblGrid>
              <a:tr h="878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36</a:t>
                      </a:r>
                      <a:endParaRPr lang="en-GB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Describe what URL stands for.</a:t>
                      </a:r>
                      <a:endParaRPr lang="en-GB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</a:t>
                      </a:r>
                      <a:endParaRPr lang="en-GB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78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37</a:t>
                      </a:r>
                      <a:endParaRPr lang="en-GB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State 3 languages used to create web pages.</a:t>
                      </a:r>
                      <a:endParaRPr lang="en-GB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</a:t>
                      </a:r>
                      <a:endParaRPr lang="en-GB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78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38</a:t>
                      </a:r>
                      <a:endParaRPr lang="en-GB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Describe the difference between an internal and an external hyperlink.</a:t>
                      </a:r>
                      <a:endParaRPr lang="en-GB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</a:t>
                      </a:r>
                      <a:endParaRPr lang="en-GB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1102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39</a:t>
                      </a:r>
                      <a:endParaRPr lang="en-GB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Explain why you should design and make a different website for a desktop computer and a smartphone.</a:t>
                      </a:r>
                      <a:endParaRPr lang="en-GB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</a:t>
                      </a:r>
                      <a:endParaRPr lang="en-GB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878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40</a:t>
                      </a:r>
                      <a:endParaRPr lang="en-GB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When designing a website what would you use to improve the navigation?</a:t>
                      </a:r>
                      <a:endParaRPr lang="en-GB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</a:t>
                      </a:r>
                      <a:endParaRPr lang="en-GB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63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>
                <a:solidFill>
                  <a:srgbClr val="0070C0"/>
                </a:solidFill>
              </a:rPr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806" y="1196752"/>
            <a:ext cx="8331642" cy="5184576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3600" b="0" dirty="0" smtClean="0"/>
              <a:t>36. Describe </a:t>
            </a:r>
            <a:r>
              <a:rPr lang="en-GB" sz="3600" b="0" dirty="0"/>
              <a:t>what URL stands for</a:t>
            </a:r>
            <a:r>
              <a:rPr lang="en-GB" sz="3600" b="0" dirty="0" smtClean="0"/>
              <a:t>. (1</a:t>
            </a:r>
            <a:r>
              <a:rPr lang="en-GB" sz="3600" b="0" dirty="0" smtClean="0"/>
              <a:t>)</a:t>
            </a:r>
          </a:p>
          <a:p>
            <a:pPr fontAlgn="t"/>
            <a:endParaRPr lang="en-GB" sz="3600" b="0" dirty="0" smtClean="0"/>
          </a:p>
          <a:p>
            <a:pPr fontAlgn="t"/>
            <a:r>
              <a:rPr lang="en-GB" sz="3600" b="0" dirty="0">
                <a:solidFill>
                  <a:srgbClr val="FF0000"/>
                </a:solidFill>
              </a:rPr>
              <a:t>Uniform Resource Locator</a:t>
            </a:r>
            <a:endParaRPr lang="en-GB" sz="36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4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8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3600" b="0" dirty="0" smtClean="0"/>
              <a:t>37. State </a:t>
            </a:r>
            <a:r>
              <a:rPr lang="en-GB" sz="3600" b="0" dirty="0"/>
              <a:t>3 languages used to create web pages</a:t>
            </a:r>
            <a:r>
              <a:rPr lang="en-GB" sz="3600" b="0" dirty="0" smtClean="0"/>
              <a:t>. (3)</a:t>
            </a:r>
          </a:p>
          <a:p>
            <a:pPr fontAlgn="t"/>
            <a:endParaRPr lang="en-GB" sz="3600" b="0" dirty="0"/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HTML</a:t>
            </a:r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CSS</a:t>
            </a:r>
          </a:p>
          <a:p>
            <a:pPr fontAlgn="t"/>
            <a:r>
              <a:rPr lang="en-GB" sz="3600" b="0" dirty="0" smtClean="0">
                <a:solidFill>
                  <a:srgbClr val="FF0000"/>
                </a:solidFill>
              </a:rPr>
              <a:t>JavaScript</a:t>
            </a:r>
            <a:endParaRPr lang="en-GB" sz="36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2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8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424936" cy="5184576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800" b="0" dirty="0" smtClean="0"/>
              <a:t>38. Describe </a:t>
            </a:r>
            <a:r>
              <a:rPr lang="en-GB" sz="2800" b="0" dirty="0"/>
              <a:t>the difference between an internal and an external hyperlink</a:t>
            </a:r>
            <a:r>
              <a:rPr lang="en-GB" sz="2800" b="0" dirty="0" smtClean="0"/>
              <a:t>. (2)</a:t>
            </a:r>
          </a:p>
          <a:p>
            <a:pPr fontAlgn="t"/>
            <a:endParaRPr lang="en-GB" sz="2800" b="0" dirty="0"/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Internal = hyperlink to another page within the </a:t>
            </a:r>
            <a:r>
              <a:rPr lang="en-GB" sz="2800" dirty="0" smtClean="0">
                <a:solidFill>
                  <a:srgbClr val="FF0000"/>
                </a:solidFill>
              </a:rPr>
              <a:t>same</a:t>
            </a:r>
            <a:r>
              <a:rPr lang="en-GB" sz="2800" b="0" dirty="0" smtClean="0">
                <a:solidFill>
                  <a:srgbClr val="FF0000"/>
                </a:solidFill>
              </a:rPr>
              <a:t> website.</a:t>
            </a:r>
          </a:p>
          <a:p>
            <a:pPr fontAlgn="t"/>
            <a:endParaRPr lang="en-GB" sz="2800" b="0" dirty="0">
              <a:solidFill>
                <a:srgbClr val="FF0000"/>
              </a:solidFill>
            </a:endParaRPr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External = </a:t>
            </a:r>
            <a:r>
              <a:rPr lang="en-GB" sz="2800" b="0" dirty="0">
                <a:solidFill>
                  <a:srgbClr val="FF0000"/>
                </a:solidFill>
              </a:rPr>
              <a:t>hyperlink to another page </a:t>
            </a:r>
            <a:r>
              <a:rPr lang="en-GB" sz="2800" b="0" dirty="0" smtClean="0">
                <a:solidFill>
                  <a:srgbClr val="FF0000"/>
                </a:solidFill>
              </a:rPr>
              <a:t>on a </a:t>
            </a:r>
            <a:r>
              <a:rPr lang="en-GB" sz="2800" dirty="0" smtClean="0">
                <a:solidFill>
                  <a:srgbClr val="FF0000"/>
                </a:solidFill>
              </a:rPr>
              <a:t>different</a:t>
            </a:r>
            <a:r>
              <a:rPr lang="en-GB" sz="2800" b="0" dirty="0" smtClean="0">
                <a:solidFill>
                  <a:srgbClr val="FF0000"/>
                </a:solidFill>
              </a:rPr>
              <a:t> </a:t>
            </a:r>
            <a:r>
              <a:rPr lang="en-GB" sz="2800" b="0" dirty="0">
                <a:solidFill>
                  <a:srgbClr val="FF0000"/>
                </a:solidFill>
              </a:rPr>
              <a:t>website.</a:t>
            </a:r>
            <a:endParaRPr lang="en-GB" sz="2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2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8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800" b="0" dirty="0" smtClean="0"/>
              <a:t>39. Explain </a:t>
            </a:r>
            <a:r>
              <a:rPr lang="en-GB" sz="2800" b="0" dirty="0"/>
              <a:t>why you should design and make a different website for a desktop computer and a smartphone</a:t>
            </a:r>
            <a:r>
              <a:rPr lang="en-GB" sz="2800" b="0" dirty="0" smtClean="0"/>
              <a:t>. (1)</a:t>
            </a:r>
          </a:p>
          <a:p>
            <a:pPr fontAlgn="t"/>
            <a:endParaRPr lang="en-GB" sz="2800" b="0" dirty="0"/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A desktop and smartphone have different hardware and software specifications.</a:t>
            </a:r>
          </a:p>
          <a:p>
            <a:pPr marL="457200" indent="-457200" fontAlgn="t">
              <a:buFont typeface="Arial" pitchFamily="34" charset="0"/>
              <a:buChar char="•"/>
            </a:pPr>
            <a:r>
              <a:rPr lang="en-GB" sz="2800" b="0" dirty="0" smtClean="0">
                <a:solidFill>
                  <a:srgbClr val="FF0000"/>
                </a:solidFill>
              </a:rPr>
              <a:t>Processor speeds</a:t>
            </a:r>
          </a:p>
          <a:p>
            <a:pPr marL="457200" indent="-457200" fontAlgn="t">
              <a:buFont typeface="Arial" pitchFamily="34" charset="0"/>
              <a:buChar char="•"/>
            </a:pPr>
            <a:r>
              <a:rPr lang="en-GB" sz="2800" b="0" dirty="0" smtClean="0">
                <a:solidFill>
                  <a:srgbClr val="FF0000"/>
                </a:solidFill>
              </a:rPr>
              <a:t>Main Memory Capacity</a:t>
            </a:r>
          </a:p>
          <a:p>
            <a:pPr marL="457200" indent="-457200" fontAlgn="t">
              <a:buFont typeface="Arial" pitchFamily="34" charset="0"/>
              <a:buChar char="•"/>
            </a:pPr>
            <a:r>
              <a:rPr lang="en-GB" sz="2800" b="0" dirty="0" smtClean="0">
                <a:solidFill>
                  <a:srgbClr val="FF0000"/>
                </a:solidFill>
              </a:rPr>
              <a:t>Screen Size</a:t>
            </a:r>
          </a:p>
          <a:p>
            <a:pPr marL="457200" indent="-457200" fontAlgn="t">
              <a:buFont typeface="Arial" pitchFamily="34" charset="0"/>
              <a:buChar char="•"/>
            </a:pPr>
            <a:r>
              <a:rPr lang="en-GB" sz="2800" b="0" dirty="0" smtClean="0">
                <a:solidFill>
                  <a:srgbClr val="FF0000"/>
                </a:solidFill>
              </a:rPr>
              <a:t>Operating System</a:t>
            </a:r>
            <a:endParaRPr lang="en-GB" sz="2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 smtClean="0">
                <a:solidFill>
                  <a:srgbClr val="0070C0"/>
                </a:solidFill>
              </a:rPr>
              <a:t>8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184576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fontAlgn="t"/>
            <a:r>
              <a:rPr lang="en-GB" sz="3200" b="0" dirty="0" smtClean="0"/>
              <a:t>40. When </a:t>
            </a:r>
            <a:r>
              <a:rPr lang="en-GB" sz="3200" b="0" dirty="0"/>
              <a:t>designing a website what would you use to improve the navigation</a:t>
            </a:r>
            <a:r>
              <a:rPr lang="en-GB" sz="3200" b="0" dirty="0" smtClean="0"/>
              <a:t>? (1)</a:t>
            </a:r>
          </a:p>
          <a:p>
            <a:pPr fontAlgn="t"/>
            <a:endParaRPr lang="en-GB" sz="3200" b="0" dirty="0"/>
          </a:p>
          <a:p>
            <a:pPr fontAlgn="t"/>
            <a:r>
              <a:rPr lang="en-GB" sz="3200" b="0" dirty="0" smtClean="0">
                <a:solidFill>
                  <a:srgbClr val="FF0000"/>
                </a:solidFill>
              </a:rPr>
              <a:t>To improve a website’s navigation you should use a consistent user interface, use breadcrumbs, have a home button on every page and include a website search facility (only searches your site NOT the entire internet).</a:t>
            </a:r>
            <a:endParaRPr lang="en-GB" sz="32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2204</TotalTime>
  <Words>264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Revision </vt:lpstr>
      <vt:lpstr>Revision Part 8 </vt:lpstr>
      <vt:lpstr>Revision Part 8</vt:lpstr>
      <vt:lpstr>Revision Part 8</vt:lpstr>
      <vt:lpstr>Revision Part 8</vt:lpstr>
      <vt:lpstr>Revision Part 8</vt:lpstr>
      <vt:lpstr>Revision Part 8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Systems Design and Development</dc:title>
  <dc:creator>CBoyle</dc:creator>
  <cp:lastModifiedBy>CBoyle</cp:lastModifiedBy>
  <cp:revision>121</cp:revision>
  <cp:lastPrinted>2017-10-11T08:30:37Z</cp:lastPrinted>
  <dcterms:created xsi:type="dcterms:W3CDTF">2017-10-02T08:37:32Z</dcterms:created>
  <dcterms:modified xsi:type="dcterms:W3CDTF">2017-11-21T10:33:09Z</dcterms:modified>
</cp:coreProperties>
</file>