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1" autoAdjust="0"/>
    <p:restoredTop sz="94660"/>
  </p:normalViewPr>
  <p:slideViewPr>
    <p:cSldViewPr>
      <p:cViewPr varScale="1">
        <p:scale>
          <a:sx n="69" d="100"/>
          <a:sy n="69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397E-2F4A-4BD6-A7CD-31B04B2A997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82580-1C0F-4FAF-AD46-C6D142306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6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976E8D6-43E5-463C-A7E2-EE233809775E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3776463"/>
          </a:xfrm>
        </p:spPr>
        <p:txBody>
          <a:bodyPr/>
          <a:lstStyle/>
          <a:p>
            <a:r>
              <a:rPr lang="en-GB" sz="6600" dirty="0" smtClean="0">
                <a:solidFill>
                  <a:srgbClr val="002060"/>
                </a:solidFill>
              </a:rPr>
              <a:t>Revision </a:t>
            </a:r>
            <a:endParaRPr lang="en-GB" sz="6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49080"/>
            <a:ext cx="6858000" cy="244827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Part </a:t>
            </a:r>
            <a:r>
              <a:rPr lang="en-GB" dirty="0"/>
              <a:t>9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Q41 to Q45 of National 5 Prelim</a:t>
            </a:r>
          </a:p>
          <a:p>
            <a:pPr marL="457200" indent="-457200"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9 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5472608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1" indent="0">
              <a:buNone/>
            </a:pPr>
            <a:endParaRPr lang="en-GB" sz="24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sz="2400" b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977562"/>
              </p:ext>
            </p:extLst>
          </p:nvPr>
        </p:nvGraphicFramePr>
        <p:xfrm>
          <a:off x="251520" y="1686863"/>
          <a:ext cx="8424935" cy="41323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6790"/>
                <a:gridCol w="7494200"/>
                <a:gridCol w="443945"/>
              </a:tblGrid>
              <a:tr h="878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41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Write the CSS rule which will make every heading font blue, size 14 and centred.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78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42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Explain how computers cause an increase in your carbon footprint.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78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43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Write the code required for a robotic pen to draw a square. Make it as efficient as possible.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20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44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Describe, with an example, what a predefined function is. 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78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45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Explain how a firewall is used to protect a computer system.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6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smtClean="0">
                <a:solidFill>
                  <a:srgbClr val="0070C0"/>
                </a:solidFill>
              </a:rPr>
              <a:t>Part </a:t>
            </a:r>
            <a:r>
              <a:rPr lang="en-GB" sz="4000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806" y="1196752"/>
            <a:ext cx="8331642" cy="5184576"/>
          </a:xfrm>
          <a:noFill/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fontAlgn="t"/>
            <a:r>
              <a:rPr lang="en-GB" sz="3600" b="0" dirty="0" smtClean="0"/>
              <a:t>41. Write </a:t>
            </a:r>
            <a:r>
              <a:rPr lang="en-GB" sz="3600" b="0" dirty="0"/>
              <a:t>the CSS rule which will make every heading font blue, size 14 and centred</a:t>
            </a:r>
            <a:r>
              <a:rPr lang="en-GB" sz="3600" b="0" dirty="0" smtClean="0"/>
              <a:t>. (4)</a:t>
            </a:r>
          </a:p>
          <a:p>
            <a:pPr fontAlgn="t"/>
            <a:endParaRPr lang="en-GB" sz="3600" b="0" dirty="0"/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H1{</a:t>
            </a: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	Font-</a:t>
            </a:r>
            <a:r>
              <a:rPr lang="en-GB" sz="3600" b="0" dirty="0" err="1" smtClean="0">
                <a:solidFill>
                  <a:srgbClr val="FF0000"/>
                </a:solidFill>
              </a:rPr>
              <a:t>color</a:t>
            </a:r>
            <a:r>
              <a:rPr lang="en-GB" sz="3600" b="0" dirty="0" smtClean="0">
                <a:solidFill>
                  <a:srgbClr val="FF0000"/>
                </a:solidFill>
              </a:rPr>
              <a:t>: Blue;</a:t>
            </a: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	Font-size: 14px;</a:t>
            </a: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	text-align</a:t>
            </a:r>
            <a:r>
              <a:rPr lang="en-GB" sz="3600" b="0" dirty="0">
                <a:solidFill>
                  <a:srgbClr val="FF0000"/>
                </a:solidFill>
              </a:rPr>
              <a:t>: </a:t>
            </a:r>
            <a:r>
              <a:rPr lang="en-GB" sz="3600" b="0" dirty="0" err="1">
                <a:solidFill>
                  <a:srgbClr val="FF0000"/>
                </a:solidFill>
              </a:rPr>
              <a:t>center</a:t>
            </a:r>
            <a:r>
              <a:rPr lang="en-GB" sz="3600" b="0" dirty="0" smtClean="0">
                <a:solidFill>
                  <a:srgbClr val="FF0000"/>
                </a:solidFill>
              </a:rPr>
              <a:t>;</a:t>
            </a:r>
          </a:p>
          <a:p>
            <a:pPr fontAlgn="t"/>
            <a:r>
              <a:rPr lang="en-GB" sz="3600" b="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084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smtClean="0">
                <a:solidFill>
                  <a:srgbClr val="0070C0"/>
                </a:solidFill>
              </a:rPr>
              <a:t>Part 9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  <a:ln>
            <a:solidFill>
              <a:srgbClr val="FF0000"/>
            </a:solidFill>
          </a:ln>
        </p:spPr>
        <p:txBody>
          <a:bodyPr>
            <a:normAutofit fontScale="62500" lnSpcReduction="20000"/>
          </a:bodyPr>
          <a:lstStyle/>
          <a:p>
            <a:pPr fontAlgn="t"/>
            <a:r>
              <a:rPr lang="en-GB" sz="3600" b="0" dirty="0" smtClean="0"/>
              <a:t>42. Explain </a:t>
            </a:r>
            <a:r>
              <a:rPr lang="en-GB" sz="3600" b="0" dirty="0"/>
              <a:t>how computers cause an increase in your carbon footprint</a:t>
            </a:r>
            <a:r>
              <a:rPr lang="en-GB" sz="3600" b="0" dirty="0" smtClean="0"/>
              <a:t>. (1)</a:t>
            </a:r>
          </a:p>
          <a:p>
            <a:pPr fontAlgn="t"/>
            <a:endParaRPr lang="en-GB" sz="3600" b="0" dirty="0" smtClean="0"/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Electricity </a:t>
            </a:r>
            <a:r>
              <a:rPr lang="en-GB" sz="3600" b="0" dirty="0" smtClean="0">
                <a:solidFill>
                  <a:srgbClr val="FF0000"/>
                </a:solidFill>
                <a:sym typeface="Wingdings" pitchFamily="2" charset="2"/>
              </a:rPr>
              <a:t> Energy from power stations  Fossil Fuels  carbon footprint.</a:t>
            </a:r>
            <a:endParaRPr lang="en-GB" sz="3600" b="0" dirty="0" smtClean="0">
              <a:solidFill>
                <a:srgbClr val="FF0000"/>
              </a:solidFill>
            </a:endParaRPr>
          </a:p>
          <a:p>
            <a:pPr fontAlgn="t"/>
            <a:endParaRPr lang="en-GB" sz="3600" b="0" dirty="0">
              <a:solidFill>
                <a:srgbClr val="FF0000"/>
              </a:solidFill>
            </a:endParaRP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Making them: materials, transport and energy use of factories in manufacturing components.</a:t>
            </a:r>
          </a:p>
          <a:p>
            <a:pPr fontAlgn="t"/>
            <a:endParaRPr lang="en-GB" sz="3600" b="0" dirty="0">
              <a:solidFill>
                <a:srgbClr val="FF0000"/>
              </a:solidFill>
            </a:endParaRP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Using them: Electricity to power computers.</a:t>
            </a:r>
          </a:p>
          <a:p>
            <a:pPr fontAlgn="t"/>
            <a:endParaRPr lang="en-GB" sz="3600" b="0" dirty="0">
              <a:solidFill>
                <a:srgbClr val="FF0000"/>
              </a:solidFill>
            </a:endParaRP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Disposing of them: Pollution from rain water washing the chemicals into our drinking water streams, rivers or reservoirs. Recycling needs energy.</a:t>
            </a:r>
            <a:endParaRPr lang="en-GB" sz="3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9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424936" cy="5184576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43. Write </a:t>
            </a:r>
            <a:r>
              <a:rPr lang="en-GB" sz="2800" b="0" dirty="0"/>
              <a:t>the code required for a robotic pen to draw a square. Make it as </a:t>
            </a:r>
            <a:r>
              <a:rPr lang="en-GB" sz="2800" b="0" dirty="0" smtClean="0"/>
              <a:t>efficient </a:t>
            </a:r>
            <a:r>
              <a:rPr lang="en-GB" sz="2800" b="0" dirty="0"/>
              <a:t>as possible</a:t>
            </a:r>
            <a:r>
              <a:rPr lang="en-GB" sz="2800" b="0" dirty="0" smtClean="0"/>
              <a:t>. </a:t>
            </a:r>
            <a:r>
              <a:rPr lang="en-GB" sz="2800" b="0" dirty="0" smtClean="0"/>
              <a:t>(4)</a:t>
            </a:r>
            <a:endParaRPr lang="en-GB" sz="2800" b="0" dirty="0" smtClean="0"/>
          </a:p>
          <a:p>
            <a:pPr fontAlgn="t"/>
            <a:endParaRPr lang="en-GB" sz="2800" b="0" dirty="0">
              <a:solidFill>
                <a:srgbClr val="FF0000"/>
              </a:solidFill>
            </a:endParaRP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Pen Down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Repeat 4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	Forward x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	Rotate 90°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End</a:t>
            </a:r>
          </a:p>
          <a:p>
            <a:pPr fontAlgn="t"/>
            <a:endParaRPr lang="en-GB" sz="2800" b="0" dirty="0"/>
          </a:p>
        </p:txBody>
      </p:sp>
      <p:sp>
        <p:nvSpPr>
          <p:cNvPr id="4" name="Rectangle 3"/>
          <p:cNvSpPr/>
          <p:nvPr/>
        </p:nvSpPr>
        <p:spPr>
          <a:xfrm>
            <a:off x="5004048" y="2852936"/>
            <a:ext cx="2952328" cy="2664296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own Arrow 4"/>
          <p:cNvSpPr/>
          <p:nvPr/>
        </p:nvSpPr>
        <p:spPr>
          <a:xfrm rot="10800000">
            <a:off x="4644008" y="5445224"/>
            <a:ext cx="648072" cy="79208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572000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436096" y="2852936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004048" y="3284984"/>
            <a:ext cx="4404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52596" y="3284984"/>
            <a:ext cx="631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ysClr val="windowText" lastClr="000000"/>
                </a:solidFill>
              </a:rPr>
              <a:t>90</a:t>
            </a:r>
            <a:r>
              <a:rPr lang="en-GB" dirty="0">
                <a:solidFill>
                  <a:sysClr val="windowText" lastClr="000000"/>
                </a:solidFill>
              </a:rPr>
              <a:t> °</a:t>
            </a:r>
          </a:p>
        </p:txBody>
      </p:sp>
    </p:spTree>
    <p:extLst>
      <p:ext uri="{BB962C8B-B14F-4D97-AF65-F5344CB8AC3E}">
        <p14:creationId xmlns:p14="http://schemas.microsoft.com/office/powerpoint/2010/main" val="14092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9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fontAlgn="t"/>
            <a:r>
              <a:rPr lang="en-GB" sz="2800" b="0" dirty="0" smtClean="0"/>
              <a:t>44. Describe</a:t>
            </a:r>
            <a:r>
              <a:rPr lang="en-GB" sz="2800" b="0" dirty="0"/>
              <a:t>, with an example, what a predefined function is</a:t>
            </a:r>
            <a:r>
              <a:rPr lang="en-GB" sz="2800" b="0" dirty="0" smtClean="0"/>
              <a:t>. (2)</a:t>
            </a:r>
          </a:p>
          <a:p>
            <a:pPr fontAlgn="t"/>
            <a:endParaRPr lang="en-GB" sz="2800" b="0" dirty="0" smtClean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A pre-defined function is a section of code which is pre-written and stored within the software. </a:t>
            </a:r>
          </a:p>
          <a:p>
            <a:pPr fontAlgn="t"/>
            <a:endParaRPr lang="en-GB" sz="2800" b="0" dirty="0">
              <a:solidFill>
                <a:srgbClr val="FF0000"/>
              </a:solidFill>
            </a:endParaRP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RND is a pre-defined function which was written by the Visual Studio Developers and saves us time from writing all the code ourselves.</a:t>
            </a:r>
          </a:p>
          <a:p>
            <a:pPr fontAlgn="t"/>
            <a:endParaRPr lang="en-GB" sz="2800" b="0" dirty="0">
              <a:solidFill>
                <a:srgbClr val="FF0000"/>
              </a:solidFill>
            </a:endParaRP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RND = generates a random number between 0 and 1.</a:t>
            </a:r>
            <a:endParaRPr lang="en-GB" sz="2800" b="0" dirty="0">
              <a:solidFill>
                <a:srgbClr val="FF0000"/>
              </a:solidFill>
            </a:endParaRPr>
          </a:p>
          <a:p>
            <a:pPr fontAlgn="t"/>
            <a:endParaRPr lang="en-GB" sz="2800" b="0" dirty="0" smtClean="0"/>
          </a:p>
          <a:p>
            <a:pPr fontAlgn="t"/>
            <a:endParaRPr lang="en-GB" sz="2800" b="0" dirty="0"/>
          </a:p>
          <a:p>
            <a:pPr fontAlgn="t"/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41305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9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fontAlgn="t"/>
            <a:r>
              <a:rPr lang="en-GB" sz="2800" b="0" dirty="0" smtClean="0"/>
              <a:t>45. Explain </a:t>
            </a:r>
            <a:r>
              <a:rPr lang="en-GB" sz="2800" b="0" dirty="0"/>
              <a:t>how a firewall is used to protect a computer system</a:t>
            </a:r>
            <a:r>
              <a:rPr lang="en-GB" sz="2800" b="0" dirty="0" smtClean="0"/>
              <a:t>. (1)</a:t>
            </a:r>
          </a:p>
          <a:p>
            <a:pPr fontAlgn="t"/>
            <a:endParaRPr lang="en-GB" sz="2800" b="0" dirty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A firewall monitors the data being received by the computer system.</a:t>
            </a:r>
          </a:p>
          <a:p>
            <a:pPr fontAlgn="t"/>
            <a:endParaRPr lang="en-GB" sz="2800" b="0" dirty="0">
              <a:solidFill>
                <a:srgbClr val="FF0000"/>
              </a:solidFill>
            </a:endParaRP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If the data is from an unverified source or is unacceptable then it is not allowed to pass the firewall. This prevents unauthorised access or malicious software damaging your system.</a:t>
            </a:r>
          </a:p>
          <a:p>
            <a:pPr fontAlgn="t"/>
            <a:endParaRPr lang="en-GB" sz="3200" b="0" dirty="0"/>
          </a:p>
        </p:txBody>
      </p:sp>
    </p:spTree>
    <p:extLst>
      <p:ext uri="{BB962C8B-B14F-4D97-AF65-F5344CB8AC3E}">
        <p14:creationId xmlns:p14="http://schemas.microsoft.com/office/powerpoint/2010/main" val="94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2496</TotalTime>
  <Words>373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Revision </vt:lpstr>
      <vt:lpstr>Revision Part 9 </vt:lpstr>
      <vt:lpstr>Revision Part 9</vt:lpstr>
      <vt:lpstr>Revision Part 9</vt:lpstr>
      <vt:lpstr>Revision Part 9</vt:lpstr>
      <vt:lpstr>Revision Part 9</vt:lpstr>
      <vt:lpstr>Revision Part 9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Design and Development</dc:title>
  <dc:creator>CBoyle</dc:creator>
  <cp:lastModifiedBy>CBoyle</cp:lastModifiedBy>
  <cp:revision>135</cp:revision>
  <cp:lastPrinted>2017-10-11T08:30:37Z</cp:lastPrinted>
  <dcterms:created xsi:type="dcterms:W3CDTF">2017-10-02T08:37:32Z</dcterms:created>
  <dcterms:modified xsi:type="dcterms:W3CDTF">2017-11-23T11:05:44Z</dcterms:modified>
</cp:coreProperties>
</file>