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3253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04125" y="1354750"/>
            <a:ext cx="79712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000"/>
              <a:t>HTML...CSS...JAVASCRIPT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685800" y="26114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</a:rPr>
              <a:t>for Higher Computing Science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43275" y="200174"/>
            <a:ext cx="7257449" cy="484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Tools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733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Web browser (Chrome preferred)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Text editor (Notepad++, Brackets, Sublime, etc)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Brackets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123950"/>
            <a:ext cx="8229600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Free (Open Source)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Live HTML Development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JS Debugging (Theseus extension)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Extensions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Teaching Tips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1239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HTML Hacking (HTML)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Defensive Positions (CSS)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Interactive Magic (Javascript)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04125" y="592750"/>
            <a:ext cx="79712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Colin Maxwell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771650" y="2180450"/>
            <a:ext cx="5600699" cy="1665899"/>
          </a:xfrm>
          <a:prstGeom prst="rect">
            <a:avLst/>
          </a:prstGeom>
          <a:solidFill>
            <a:srgbClr val="FFE599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GB"/>
              <a:t>     </a:t>
            </a:r>
            <a:r>
              <a:rPr lang="en-GB">
                <a:solidFill>
                  <a:srgbClr val="000000"/>
                </a:solidFill>
              </a:rPr>
              <a:t>colinmaxwell.wordpress.com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-GB">
                <a:solidFill>
                  <a:srgbClr val="000000"/>
                </a:solidFill>
              </a:rPr>
              <a:t>     @camaxwell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-GB">
                <a:solidFill>
                  <a:srgbClr val="000000"/>
                </a:solidFill>
              </a:rPr>
              <a:t>     colinmaxwell@fife.ac.uk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876725" y="2763687"/>
            <a:ext cx="451724" cy="451724"/>
          </a:xfrm>
          <a:prstGeom prst="rect">
            <a:avLst/>
          </a:prstGeom>
        </p:spPr>
      </p:pic>
      <p:pic>
        <p:nvPicPr>
          <p:cNvPr id="38" name="Shape 3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876725" y="2269662"/>
            <a:ext cx="451725" cy="451725"/>
          </a:xfrm>
          <a:prstGeom prst="rect">
            <a:avLst/>
          </a:prstGeom>
        </p:spPr>
      </p:pic>
      <p:pic>
        <p:nvPicPr>
          <p:cNvPr id="39" name="Shape 3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876725" y="3215425"/>
            <a:ext cx="451724" cy="4517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3"/>
          <a:srcRect l="881" t="16002" r="2294" b="2683"/>
          <a:stretch/>
        </p:blipFill>
        <p:spPr>
          <a:xfrm>
            <a:off x="691425" y="0"/>
            <a:ext cx="7798201" cy="514350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990000" y="1065650"/>
            <a:ext cx="7164000" cy="3199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6000" b="1"/>
              <a:t>codeacademy.com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6000" b="1"/>
              <a:t>w3schools.com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6000" b="1"/>
              <a:t>webmaker.org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19073" y="0"/>
            <a:ext cx="770585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33050" y="0"/>
            <a:ext cx="7077899" cy="5143499"/>
          </a:xfrm>
          <a:prstGeom prst="rect">
            <a:avLst/>
          </a:prstGeom>
        </p:spPr>
      </p:pic>
      <p:sp>
        <p:nvSpPr>
          <p:cNvPr id="72" name="Shape 72"/>
          <p:cNvSpPr/>
          <p:nvPr/>
        </p:nvSpPr>
        <p:spPr>
          <a:xfrm>
            <a:off x="209775" y="2198375"/>
            <a:ext cx="1292100" cy="386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209775" y="1736075"/>
            <a:ext cx="1174800" cy="386100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Instructions</a:t>
            </a:r>
          </a:p>
        </p:txBody>
      </p:sp>
      <p:sp>
        <p:nvSpPr>
          <p:cNvPr id="74" name="Shape 74"/>
          <p:cNvSpPr/>
          <p:nvPr/>
        </p:nvSpPr>
        <p:spPr>
          <a:xfrm rot="-5400000">
            <a:off x="3614324" y="2178099"/>
            <a:ext cx="778800" cy="386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3897300" y="2693325"/>
            <a:ext cx="1349400" cy="544200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Type your code</a:t>
            </a:r>
          </a:p>
        </p:txBody>
      </p:sp>
      <p:sp>
        <p:nvSpPr>
          <p:cNvPr id="76" name="Shape 76"/>
          <p:cNvSpPr/>
          <p:nvPr/>
        </p:nvSpPr>
        <p:spPr>
          <a:xfrm rot="-5400000">
            <a:off x="6288824" y="2317124"/>
            <a:ext cx="819600" cy="386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6589500" y="2812125"/>
            <a:ext cx="1349400" cy="544200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See the results</a:t>
            </a:r>
          </a:p>
        </p:txBody>
      </p:sp>
      <p:sp>
        <p:nvSpPr>
          <p:cNvPr id="78" name="Shape 78"/>
          <p:cNvSpPr/>
          <p:nvPr/>
        </p:nvSpPr>
        <p:spPr>
          <a:xfrm rot="10800000" flipH="1">
            <a:off x="3305574" y="4006750"/>
            <a:ext cx="1015800" cy="386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3701725" y="3695875"/>
            <a:ext cx="1648800" cy="591900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Submit your code or Next Lesson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09550" y="490537"/>
            <a:ext cx="8724900" cy="41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15937" y="1504025"/>
            <a:ext cx="8722424" cy="288143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/>
          <p:nvPr/>
        </p:nvSpPr>
        <p:spPr>
          <a:xfrm rot="5400000">
            <a:off x="332449" y="984275"/>
            <a:ext cx="778800" cy="386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294400" y="289100"/>
            <a:ext cx="1349400" cy="544200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Type your code</a:t>
            </a:r>
          </a:p>
        </p:txBody>
      </p:sp>
      <p:sp>
        <p:nvSpPr>
          <p:cNvPr id="98" name="Shape 98"/>
          <p:cNvSpPr/>
          <p:nvPr/>
        </p:nvSpPr>
        <p:spPr>
          <a:xfrm rot="5400000">
            <a:off x="4933274" y="1330175"/>
            <a:ext cx="819600" cy="386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5245850" y="467475"/>
            <a:ext cx="1349400" cy="645899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See the results</a:t>
            </a:r>
          </a:p>
        </p:txBody>
      </p:sp>
      <p:sp>
        <p:nvSpPr>
          <p:cNvPr id="100" name="Shape 100"/>
          <p:cNvSpPr/>
          <p:nvPr/>
        </p:nvSpPr>
        <p:spPr>
          <a:xfrm rot="10800000" flipH="1">
            <a:off x="3385687" y="2247874"/>
            <a:ext cx="1015800" cy="386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2684450" y="2901787"/>
            <a:ext cx="1648800" cy="421799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Submit your code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0" y="0"/>
            <a:ext cx="9144000" cy="171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5150" y="1714404"/>
            <a:ext cx="9144000" cy="17145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0" y="3428952"/>
            <a:ext cx="9144000" cy="1714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85812" y="261937"/>
            <a:ext cx="7572375" cy="461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a1315a1-7012-407d-a94a-df90ba96e22f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CB26CFC6B884F97AFBEFA40F72640" ma:contentTypeVersion="2" ma:contentTypeDescription="Create a new document." ma:contentTypeScope="" ma:versionID="4712281082ccc078a2057e94d7361d2e">
  <xsd:schema xmlns:xsd="http://www.w3.org/2001/XMLSchema" xmlns:xs="http://www.w3.org/2001/XMLSchema" xmlns:p="http://schemas.microsoft.com/office/2006/metadata/properties" xmlns:ns2="ea1315a1-7012-407d-a94a-df90ba96e22f" targetNamespace="http://schemas.microsoft.com/office/2006/metadata/properties" ma:root="true" ma:fieldsID="268d4f92e7d58dbb47fc3e3d05290471" ns2:_="">
    <xsd:import namespace="ea1315a1-7012-407d-a94a-df90ba96e2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315a1-7012-407d-a94a-df90ba96e2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1A7C8D-6151-4BC4-B722-629DD4DF5058}"/>
</file>

<file path=customXml/itemProps2.xml><?xml version="1.0" encoding="utf-8"?>
<ds:datastoreItem xmlns:ds="http://schemas.openxmlformats.org/officeDocument/2006/customXml" ds:itemID="{22809F48-748E-4078-BC69-1594F8E517C8}"/>
</file>

<file path=customXml/itemProps3.xml><?xml version="1.0" encoding="utf-8"?>
<ds:datastoreItem xmlns:ds="http://schemas.openxmlformats.org/officeDocument/2006/customXml" ds:itemID="{3EC85E8E-9895-40AD-9124-6FB12A81715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(16:9)</PresentationFormat>
  <Paragraphs>28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light-gradient</vt:lpstr>
      <vt:lpstr>HTML...CSS...JAVASCRIPT</vt:lpstr>
      <vt:lpstr>Colin Maxwell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Tools</vt:lpstr>
      <vt:lpstr>Brackets</vt:lpstr>
      <vt:lpstr>Teaching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HTML...CSS...JAVASCRIPT</dc:title>
  <dc:creator>Bill</dc:creator>
  <cp:lastModifiedBy>Bill</cp:lastModifiedBy>
  <cp:revision>1</cp:revision>
  <dcterms:modified xsi:type="dcterms:W3CDTF">2014-06-01T18:33:14Z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0x0101006F6CB26CFC6B884F97AFBEFA40F72640</vt:lpwstr>
  </property>
</Properties>
</file>