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11/13/2013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/>
              <a:t>Misuse of Computers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000" dirty="0" err="1" smtClean="0"/>
              <a:t>DoS</a:t>
            </a:r>
            <a:r>
              <a:rPr lang="en-GB" sz="4000" dirty="0" smtClean="0"/>
              <a:t> Attacks</a:t>
            </a:r>
          </a:p>
          <a:p>
            <a:r>
              <a:rPr lang="en-GB" sz="4000" dirty="0" smtClean="0"/>
              <a:t>Phishing</a:t>
            </a:r>
          </a:p>
          <a:p>
            <a:r>
              <a:rPr lang="en-GB" sz="4000" dirty="0" err="1" smtClean="0"/>
              <a:t>Keylogging</a:t>
            </a:r>
            <a:endParaRPr lang="en-GB" sz="4000" dirty="0" smtClean="0"/>
          </a:p>
          <a:p>
            <a:r>
              <a:rPr lang="en-GB" sz="4000" dirty="0" smtClean="0"/>
              <a:t>Computer Laws/Acts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85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DoS</a:t>
            </a:r>
            <a:r>
              <a:rPr lang="en-GB" dirty="0" smtClean="0"/>
              <a:t> Attacks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1788"/>
            <a:ext cx="3918427" cy="5544944"/>
          </a:xfrm>
        </p:spPr>
      </p:pic>
      <p:sp>
        <p:nvSpPr>
          <p:cNvPr id="5" name="TextBox 4"/>
          <p:cNvSpPr txBox="1"/>
          <p:nvPr/>
        </p:nvSpPr>
        <p:spPr>
          <a:xfrm>
            <a:off x="683568" y="1700808"/>
            <a:ext cx="324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DoS</a:t>
            </a:r>
            <a:r>
              <a:rPr lang="en-GB" sz="2400" dirty="0" smtClean="0"/>
              <a:t> Attacks</a:t>
            </a:r>
          </a:p>
          <a:p>
            <a:endParaRPr lang="en-GB" sz="2400" dirty="0"/>
          </a:p>
          <a:p>
            <a:r>
              <a:rPr lang="en-GB" sz="2400" dirty="0" smtClean="0"/>
              <a:t>Denial</a:t>
            </a:r>
          </a:p>
          <a:p>
            <a:r>
              <a:rPr lang="en-GB" sz="2400" dirty="0" smtClean="0"/>
              <a:t>Of</a:t>
            </a:r>
          </a:p>
          <a:p>
            <a:r>
              <a:rPr lang="en-GB" sz="2400" dirty="0" smtClean="0"/>
              <a:t>Service</a:t>
            </a:r>
          </a:p>
          <a:p>
            <a:endParaRPr lang="en-GB" sz="2400" dirty="0"/>
          </a:p>
          <a:p>
            <a:r>
              <a:rPr lang="en-GB" sz="2400" dirty="0" smtClean="0"/>
              <a:t>Many computers Attack a companies or private server.</a:t>
            </a:r>
          </a:p>
          <a:p>
            <a:endParaRPr lang="en-GB" sz="2400" dirty="0"/>
          </a:p>
          <a:p>
            <a:r>
              <a:rPr lang="en-GB" sz="2400" dirty="0" smtClean="0"/>
              <a:t>The users cannot use their own network.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307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Phishing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997151"/>
          </a:xfrm>
        </p:spPr>
        <p:txBody>
          <a:bodyPr>
            <a:normAutofit/>
          </a:bodyPr>
          <a:lstStyle/>
          <a:p>
            <a:r>
              <a:rPr lang="en-GB" dirty="0" smtClean="0"/>
              <a:t>When a hacker tries to get you to send your sensitive/private data.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Eg</a:t>
            </a:r>
            <a:r>
              <a:rPr lang="en-GB" dirty="0" smtClean="0"/>
              <a:t>: My Gran receives an fake email from Santander asking her to send them her pin, account number and password because they lost it.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3952875" cy="1152525"/>
          </a:xfrm>
          <a:prstGeom prst="rect">
            <a:avLst/>
          </a:prstGeom>
        </p:spPr>
      </p:pic>
      <p:pic>
        <p:nvPicPr>
          <p:cNvPr id="1026" name="Picture 2" descr="C:\Users\cb1935d\AppData\Local\Microsoft\Windows\Temporary Internet Files\Content.IE5\L96IDAUM\MC9003205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643176"/>
            <a:ext cx="1829714" cy="178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b1935d\AppData\Local\Microsoft\Windows\Temporary Internet Files\Content.IE5\JYGE0KC2\MP90042770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565" y="2780928"/>
            <a:ext cx="162819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8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logging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piece of software on your computer recording every key press you make.</a:t>
            </a:r>
          </a:p>
          <a:p>
            <a:r>
              <a:rPr lang="en-GB" dirty="0" smtClean="0"/>
              <a:t>So if you order something online it can record your bank details.</a:t>
            </a:r>
            <a:endParaRPr lang="en-GB" dirty="0"/>
          </a:p>
        </p:txBody>
      </p:sp>
      <p:pic>
        <p:nvPicPr>
          <p:cNvPr id="2050" name="Picture 2" descr="C:\Users\cb1935d\AppData\Local\Microsoft\Windows\Temporary Internet Files\Content.IE5\BITCAMHN\MC9000835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3260"/>
            <a:ext cx="2995784" cy="331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7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 Laws/Acts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Computer misuse act – hacking, sending viruses.</a:t>
            </a:r>
          </a:p>
          <a:p>
            <a:endParaRPr lang="en-GB" dirty="0" smtClean="0"/>
          </a:p>
          <a:p>
            <a:r>
              <a:rPr lang="en-GB" dirty="0" smtClean="0"/>
              <a:t>Data protection act – Company protecting your data (you are the data subject). Not sending your data to someone else.</a:t>
            </a:r>
          </a:p>
          <a:p>
            <a:endParaRPr lang="en-GB" dirty="0" smtClean="0"/>
          </a:p>
          <a:p>
            <a:r>
              <a:rPr lang="en-GB" dirty="0" smtClean="0"/>
              <a:t>Copyright, design and Patents act – downloading files without paying.</a:t>
            </a:r>
            <a:endParaRPr lang="en-GB" dirty="0"/>
          </a:p>
        </p:txBody>
      </p:sp>
      <p:pic>
        <p:nvPicPr>
          <p:cNvPr id="3074" name="Picture 2" descr="C:\Users\cb1935d\AppData\Local\Microsoft\Windows\Temporary Internet Files\Content.IE5\JYGE0KC2\MC9000596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862" y="836712"/>
            <a:ext cx="2445210" cy="207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1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126</TotalTime>
  <Words>149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Misuse of Computers</vt:lpstr>
      <vt:lpstr>DoS Attacks</vt:lpstr>
      <vt:lpstr>Phishing</vt:lpstr>
      <vt:lpstr>Key logging</vt:lpstr>
      <vt:lpstr>Computer Laws/Acts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Misuse of Computers</dc:title>
  <dc:creator>CBoyle</dc:creator>
  <cp:lastModifiedBy>CBoyle</cp:lastModifiedBy>
  <cp:revision>7</cp:revision>
  <dcterms:created xsi:type="dcterms:W3CDTF">2013-11-13T08:59:20Z</dcterms:created>
  <dcterms:modified xsi:type="dcterms:W3CDTF">2013-11-13T15:15:10Z</dcterms:modified>
</cp:coreProperties>
</file>