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632F94-34EB-414D-9088-267766F3C4B1}" type="datetimeFigureOut">
              <a:rPr lang="en-GB" smtClean="0"/>
              <a:t>04/11/2013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4605AA-FDE7-4C2B-BB3F-5C82B6EAA83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Computer Systems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Storage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6000" b="1" dirty="0" smtClean="0"/>
              <a:t>[ </a:t>
            </a:r>
            <a:r>
              <a:rPr lang="en-GB" sz="6000" dirty="0" smtClean="0">
                <a:solidFill>
                  <a:schemeClr val="accent2">
                    <a:lumMod val="75000"/>
                  </a:schemeClr>
                </a:solidFill>
              </a:rPr>
              <a:t>(l x b) </a:t>
            </a:r>
            <a:r>
              <a:rPr lang="en-GB" sz="6000" dirty="0" smtClean="0"/>
              <a:t>x </a:t>
            </a:r>
            <a:r>
              <a:rPr lang="en-GB" sz="6000" dirty="0" smtClean="0">
                <a:solidFill>
                  <a:srgbClr val="0070C0"/>
                </a:solidFill>
              </a:rPr>
              <a:t>DPI</a:t>
            </a:r>
            <a:r>
              <a:rPr lang="en-GB" sz="6000" baseline="30000" dirty="0" smtClean="0">
                <a:solidFill>
                  <a:srgbClr val="0070C0"/>
                </a:solidFill>
              </a:rPr>
              <a:t>2</a:t>
            </a:r>
            <a:r>
              <a:rPr lang="en-GB" sz="6000" dirty="0" smtClean="0"/>
              <a:t> </a:t>
            </a:r>
            <a:r>
              <a:rPr lang="en-GB" sz="6000" b="1" dirty="0" smtClean="0"/>
              <a:t>]</a:t>
            </a:r>
            <a:r>
              <a:rPr lang="en-GB" sz="6000" dirty="0" smtClean="0"/>
              <a:t> x </a:t>
            </a:r>
            <a:r>
              <a:rPr lang="en-GB" sz="6000" dirty="0">
                <a:solidFill>
                  <a:srgbClr val="00B050"/>
                </a:solidFill>
              </a:rPr>
              <a:t>B</a:t>
            </a:r>
            <a:r>
              <a:rPr lang="en-GB" sz="6000" dirty="0" smtClean="0">
                <a:solidFill>
                  <a:srgbClr val="00B050"/>
                </a:solidFill>
              </a:rPr>
              <a:t>D</a:t>
            </a:r>
          </a:p>
          <a:p>
            <a:pPr marL="114300" indent="0">
              <a:buNone/>
            </a:pPr>
            <a:endParaRPr lang="en-GB" sz="6600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(Length </a:t>
            </a:r>
            <a:r>
              <a:rPr lang="en-GB" smtClean="0">
                <a:solidFill>
                  <a:schemeClr val="tx1"/>
                </a:solidFill>
              </a:rPr>
              <a:t>x </a:t>
            </a:r>
            <a:r>
              <a:rPr lang="en-GB" smtClean="0">
                <a:solidFill>
                  <a:schemeClr val="tx1"/>
                </a:solidFill>
              </a:rPr>
              <a:t>Breadth</a:t>
            </a:r>
            <a:r>
              <a:rPr lang="en-GB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chemeClr val="tx1"/>
                </a:solidFill>
              </a:rPr>
              <a:t>x Dots per inch</a:t>
            </a:r>
            <a:r>
              <a:rPr lang="en-GB" baseline="30000" dirty="0" smtClean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 x Bit depth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114800" cy="4373563"/>
          </a:xfrm>
        </p:spPr>
        <p:txBody>
          <a:bodyPr>
            <a:normAutofit fontScale="92500"/>
          </a:bodyPr>
          <a:lstStyle/>
          <a:p>
            <a:r>
              <a:rPr lang="en-GB" sz="3200" dirty="0" smtClean="0"/>
              <a:t>The picture on the left is 3 inches by 4 inches. There are 300 dots per inch and 8 bit colour depth. What is the file size?</a:t>
            </a:r>
          </a:p>
          <a:p>
            <a:r>
              <a:rPr lang="en-GB" sz="3200" i="1" dirty="0" smtClean="0"/>
              <a:t>Leave in reasonable units.</a:t>
            </a:r>
            <a:endParaRPr lang="en-GB" sz="3200" i="1" dirty="0"/>
          </a:p>
        </p:txBody>
      </p:sp>
      <p:pic>
        <p:nvPicPr>
          <p:cNvPr id="1026" name="Picture 2" descr="C:\Users\cb1935d\AppData\Local\Microsoft\Windows\Temporary Internet Files\Content.IE5\L96IDAUM\MC900435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04954"/>
            <a:ext cx="2940827" cy="293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7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114800" cy="4373563"/>
          </a:xfrm>
        </p:spPr>
        <p:txBody>
          <a:bodyPr>
            <a:normAutofit fontScale="92500"/>
          </a:bodyPr>
          <a:lstStyle/>
          <a:p>
            <a:r>
              <a:rPr lang="en-GB" sz="3200" dirty="0" smtClean="0"/>
              <a:t>The picture on the left is 2 inches by 2 inches. There are 100 dots per inch and 24 bit colour depth. What is the file size?</a:t>
            </a:r>
          </a:p>
          <a:p>
            <a:r>
              <a:rPr lang="en-GB" sz="3200" i="1" dirty="0" smtClean="0"/>
              <a:t>Leave in reasonable units.</a:t>
            </a:r>
            <a:endParaRPr lang="en-GB" sz="3200" i="1" dirty="0"/>
          </a:p>
        </p:txBody>
      </p:sp>
      <p:pic>
        <p:nvPicPr>
          <p:cNvPr id="4" name="Picture 2" descr="C:\Users\cb1935d\AppData\Local\Microsoft\Windows\Temporary Internet Files\Content.IE5\BITCAMHN\MP9004392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3200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114800" cy="4373563"/>
          </a:xfrm>
        </p:spPr>
        <p:txBody>
          <a:bodyPr>
            <a:normAutofit fontScale="92500"/>
          </a:bodyPr>
          <a:lstStyle/>
          <a:p>
            <a:r>
              <a:rPr lang="en-GB" sz="3200" dirty="0" smtClean="0"/>
              <a:t>The picture on the left is 7 inches by </a:t>
            </a:r>
            <a:r>
              <a:rPr lang="en-GB" sz="3200" dirty="0"/>
              <a:t>3</a:t>
            </a:r>
            <a:r>
              <a:rPr lang="en-GB" sz="3200" dirty="0" smtClean="0"/>
              <a:t> inches. There are 700 dots per inch and 16 bit colour depth. What is the file size?</a:t>
            </a:r>
          </a:p>
          <a:p>
            <a:r>
              <a:rPr lang="en-GB" sz="3200" i="1" dirty="0" smtClean="0"/>
              <a:t>Leave in reasonable units.</a:t>
            </a:r>
            <a:endParaRPr lang="en-GB" sz="3200" i="1" dirty="0"/>
          </a:p>
        </p:txBody>
      </p:sp>
      <p:pic>
        <p:nvPicPr>
          <p:cNvPr id="2050" name="Picture 2" descr="C:\Users\cb1935d\AppData\Local\Microsoft\Windows\Temporary Internet Files\Content.IE5\JYGE0KC2\MP90044827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3597024" cy="23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93</TotalTime>
  <Words>139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Storage Requirements</vt:lpstr>
      <vt:lpstr>Formula</vt:lpstr>
      <vt:lpstr>Example 1</vt:lpstr>
      <vt:lpstr>Example 2</vt:lpstr>
      <vt:lpstr>Example 3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Requirements</dc:title>
  <dc:creator>CBoyle</dc:creator>
  <cp:lastModifiedBy>CBoyle</cp:lastModifiedBy>
  <cp:revision>6</cp:revision>
  <dcterms:created xsi:type="dcterms:W3CDTF">2013-11-04T09:04:38Z</dcterms:created>
  <dcterms:modified xsi:type="dcterms:W3CDTF">2013-11-04T11:02:19Z</dcterms:modified>
</cp:coreProperties>
</file>