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8"/>
  </p:notesMasterIdLst>
  <p:sldIdLst>
    <p:sldId id="256" r:id="rId5"/>
    <p:sldId id="257" r:id="rId6"/>
    <p:sldId id="269" r:id="rId7"/>
    <p:sldId id="271" r:id="rId8"/>
    <p:sldId id="272" r:id="rId9"/>
    <p:sldId id="273" r:id="rId10"/>
    <p:sldId id="274" r:id="rId11"/>
    <p:sldId id="258" r:id="rId12"/>
    <p:sldId id="259" r:id="rId13"/>
    <p:sldId id="260" r:id="rId14"/>
    <p:sldId id="283" r:id="rId15"/>
    <p:sldId id="268" r:id="rId16"/>
    <p:sldId id="270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4E417FD-F327-448E-99EE-6EE0EEFE4B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CDC2BFC-F326-4980-AAB6-7331DBB913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8139D21-B691-404B-9192-F89BB0E559B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61C7C5B-F5B3-4C98-AFD5-075AA7E840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0D503B9-191D-4371-85EE-C10EC0BA5F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4145612-B130-49DD-9EF3-470E49F19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B07E4D6-5610-4D3F-A553-5233F1B7874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7709B52-8151-4E65-8821-BDC2E2FC4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2551C163-8332-4370-9F76-5F8017D80673}" type="slidenum">
              <a:rPr lang="en-GB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C63B8B9-3B3C-4282-963A-1DE67271A4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F49E482-B3BC-49C0-AEC6-BB681F545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Investigating Cells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51344F8-ABCA-48E3-90B5-8B7C267D22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C8AD69A-2C44-4E0D-B515-BBB53808E8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0F3369E-AAAA-4708-A325-C669343E53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FE2A76D-2F9F-4321-901F-D2D7F21CB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83292C43-0733-4246-991D-DFBC45CAA8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3660A09D-DD5B-43A1-BA0E-7952BD657A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DEAEE4E-B11B-4555-88C4-ADDDC8CFAC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88D9652-0521-42BC-B440-B427723484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A3ED774-C7E4-4A6F-B391-1517AE589C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33FBCE4-E03F-4DA2-8A6F-42D7E6BDA9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02408FA-7D11-46B5-BF3F-ACD541A3C4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149346B4-B5DF-4BF5-A5A4-743FD0B318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51E57CA7-7138-42AB-830D-3D306DCF3B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5705FC1-7DA8-48EC-87D4-82852AB343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03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03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33D30E4-F717-4996-A2A4-4E3BBFCB6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7B2015A3-71AE-4D8F-8A79-5C6BBE515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40B179B-FFEE-4114-800E-816481D2E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4C42-AFC6-4866-8869-6B3611A31C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408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F22F17-C6A0-42F2-ADFE-496BD4B44C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87EFE56-A42B-4831-A2B5-95A219338A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5339C-3800-40B8-928E-1EDCF1070F6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77FCB80-D7E8-4BFA-AC04-D3217ABCBB5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A94ED0-9C18-4B65-B8FB-0883395DDE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74A9AB-9B04-4094-9529-9289000DC2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37642-426C-493D-AA55-787577ED275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765EBC-68A3-4F84-8CF6-16637A642C4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0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3283C1-36C5-48C9-AE0B-F0E66330F7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6FD841-FE10-4EEF-996F-8FA7F2747A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5D83B-4F56-4D11-AC9E-24A37A01926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5941613-C7C3-413D-A43B-5A7061E85E4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0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65670F-9FB4-4138-B5D7-BAD6402EC1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1B1709-11D4-48CE-9E0A-CF91692B9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20988-45A4-47CB-943F-66E9F0F0CC9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36C71DFB-270A-4109-BA21-D014E1EA2F5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2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C66FB2-8DB0-4594-9199-EB0E081F8F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8A9145-5F15-4877-ABA2-661725E212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AF466-4EE0-4F2B-ABEA-FCF8E3789D3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8DE7BCD-9138-47D8-9A37-0BE4F99126F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3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8ECC7B-577A-4F31-A289-A72BF31495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7794C2D-7EF7-46E1-93FB-07BDC1088E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8AB9B-C991-4AE2-B47D-55594D92100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2F5EAF8-15F8-433F-9ACB-F2D9D2CACDA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1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77AAB2-ABBB-4E67-ADFD-A42257C838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39D4E1-0DAC-4001-9302-DC3C3310BB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8C10E-4F3D-42E5-8FC1-FA8B2111316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B4BD67E-8873-48C7-977C-849202E818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5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AFBA11-FB54-4380-81C9-DBB8077344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8495C9-19E6-43CF-959E-D2C2FB7C41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96DD2-84BA-4DF3-8630-9305C666B0F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E6B2452-C2D2-41C8-87F3-C451CD3212A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D61128-AD5B-4AB6-910B-CE0CA0A9B9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EFE3505-B670-44B8-8B0B-624E047F8E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C4F01-F5A7-4D14-8488-9B515F99D82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44A005-72CD-4F50-B766-4F2D9F0040D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1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C6154F-1EFB-4A33-BC1F-F49B95D533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6FDB58-E952-44B1-BA2D-D3143E6485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89063-5B0E-4353-82BD-D2769D208CD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112DBB4-D994-4303-83AF-7C8401DB445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A0E7B5-B051-4FEA-9ACB-1272143DC8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06AD8-8F86-48CE-B733-E51BD6A71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3CA05-7E5A-47DA-A91C-34CF3E63EFD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29BBBC6-49EF-4DE9-BDCA-9A804D5186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3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28829FE-3F52-49CB-9FD3-F2E42F73FC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F1CF60F-3B47-42ED-9AE5-EFC396670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AD1EB-B6DA-43FE-A1E0-C1093C46219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416F102-CC6E-4971-B7A4-24DE2D35AF9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8464DD-1341-48A9-A1AE-2E64BF9BDA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DD8578B-F097-4211-992D-C3CCC02B91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88712-4E46-4385-BA9A-7FE9EE764BA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4D0DF86-8187-4F55-AAA7-E144099EF71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8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425C84A-E69B-410D-B05C-D3F2289211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FC8A41-F2E9-47DF-BA14-B3283B950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C3102-A573-4C72-8D72-177D6A34508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551D728-493A-4EA6-B3AF-67FF4F49AB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2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BCF7654-2CBA-4B5D-878E-B9C6E2A1EA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D10371B-CACC-450D-A009-3FC3D2BCAE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046C1B-0C4F-434C-AE54-F1F0C0883991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4F3F59EB-3C60-4C98-B65B-C0D388D584F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78330CF-141E-40AD-83FD-78514C10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3C456B50-D40F-43D7-879B-25FC0890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9AA741B1-09F4-4285-B4BA-5902FFFD0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D6B30E60-138B-4A3B-BE5A-02C98F020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C1BC5C68-AE2C-4639-AFB2-6F1B89D0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2D23A256-88D1-4305-9B18-3C341FAC1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D3B73BB1-75B7-4C77-8879-7B92AAA9E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52F4ABA3-EFED-4BD8-8BEF-6F63525D3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CC4FCD46-5B8E-46BC-B282-A83AE8F62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BFE0F074-6350-45DB-86FF-3DA539F99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4915B1A7-02A9-4D24-AC5E-0CDC3687E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9344" name="Rectangle 16">
            <a:extLst>
              <a:ext uri="{FF2B5EF4-FFF2-40B4-BE49-F238E27FC236}">
                <a16:creationId xmlns:a16="http://schemas.microsoft.com/office/drawing/2014/main" id="{B380ED37-FFA8-4FF3-AF4A-23CE1A1905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80A1B4-81D0-4CEB-AA6D-ECBF5F7A20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Why Biology?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FCA385-77C4-4170-A4A4-E16A17BA9A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Why should you pick Biology when you choose your 3</a:t>
            </a:r>
            <a:r>
              <a:rPr lang="en-GB" altLang="en-US" baseline="30000"/>
              <a:t>rd</a:t>
            </a:r>
            <a:r>
              <a:rPr lang="en-GB" altLang="en-US"/>
              <a:t> year subjects?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6D46A9B-7EE6-46A7-8818-9EE873B232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GB" altLang="en-US"/>
              <a:t>Cell Biology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3FBED9-215F-4DA3-99EA-73C8DABE1E9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8925" y="1535113"/>
            <a:ext cx="4038600" cy="46307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Cell Ultrastructure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Transport across cell membranes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Producing New cells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DNA and protein production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Enzymes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Genetic engineering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Photosynthesis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/>
              <a:t>Respiration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2800"/>
          </a:p>
        </p:txBody>
      </p:sp>
      <p:pic>
        <p:nvPicPr>
          <p:cNvPr id="12292" name="Picture 16" descr="C:\Users\lm5175d\AppData\Local\Microsoft\Windows\Temporary Internet Files\Content.IE5\1RGL4685\Mitochondria[1].png">
            <a:extLst>
              <a:ext uri="{FF2B5EF4-FFF2-40B4-BE49-F238E27FC236}">
                <a16:creationId xmlns:a16="http://schemas.microsoft.com/office/drawing/2014/main" id="{24FDCF45-8357-47F5-A0D0-E49D3469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245903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" descr="C:\Users\lm5175d\AppData\Local\Microsoft\Windows\Temporary Internet Files\Content.IE5\N0CI6OV0\DNA_Double_Helix[1].png">
            <a:extLst>
              <a:ext uri="{FF2B5EF4-FFF2-40B4-BE49-F238E27FC236}">
                <a16:creationId xmlns:a16="http://schemas.microsoft.com/office/drawing/2014/main" id="{CDF99E06-36B2-439D-AEEA-04543CD1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916113"/>
            <a:ext cx="304958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8" descr="C:\Users\lm5175d\AppData\Local\Microsoft\Windows\Temporary Internet Files\Content.IE5\9Q5K3BYP\bad_bacteria[1].jpg">
            <a:extLst>
              <a:ext uri="{FF2B5EF4-FFF2-40B4-BE49-F238E27FC236}">
                <a16:creationId xmlns:a16="http://schemas.microsoft.com/office/drawing/2014/main" id="{6FCF440C-4CB6-44B7-8A6C-EC7D1BDF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333875"/>
            <a:ext cx="26098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9FCE0E4-B6F4-4FCA-9620-AD70297E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535113"/>
            <a:ext cx="5146675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>
                <a:latin typeface="Arial" panose="020B0604020202020204" pitchFamily="34" charset="0"/>
              </a:rPr>
              <a:t>Cells tissues and organs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>
                <a:latin typeface="Arial" panose="020B0604020202020204" pitchFamily="34" charset="0"/>
              </a:rPr>
              <a:t>Stem cells and meristems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>
                <a:latin typeface="Arial" panose="020B0604020202020204" pitchFamily="34" charset="0"/>
              </a:rPr>
              <a:t>Control and communication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>
                <a:latin typeface="Arial" panose="020B0604020202020204" pitchFamily="34" charset="0"/>
              </a:rPr>
              <a:t>Reproduction</a:t>
            </a:r>
            <a:br>
              <a:rPr lang="en-GB" altLang="en-US" sz="2800">
                <a:latin typeface="Arial" panose="020B0604020202020204" pitchFamily="34" charset="0"/>
              </a:rPr>
            </a:br>
            <a:r>
              <a:rPr lang="en-GB" altLang="en-US" sz="2800">
                <a:latin typeface="Arial" panose="020B0604020202020204" pitchFamily="34" charset="0"/>
              </a:rPr>
              <a:t>Variation and Inheritance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>
                <a:latin typeface="Arial" panose="020B0604020202020204" pitchFamily="34" charset="0"/>
              </a:rPr>
              <a:t>Need for transport in plants and animals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>
                <a:latin typeface="Arial" panose="020B0604020202020204" pitchFamily="34" charset="0"/>
              </a:rPr>
              <a:t>Effect of lifestyle choices 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5250585-9CAC-4B6B-80A1-42C3C1F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latin typeface="Arial" panose="020B0604020202020204" pitchFamily="34" charset="0"/>
              </a:rPr>
              <a:t>Multicellular Organisms</a:t>
            </a:r>
          </a:p>
        </p:txBody>
      </p:sp>
      <p:pic>
        <p:nvPicPr>
          <p:cNvPr id="13316" name="Picture 2" descr="C:\Users\lm5175d\AppData\Local\Microsoft\Windows\Temporary Internet Files\Content.IE5\N0CI6OV0\troubled_lungs[1]">
            <a:extLst>
              <a:ext uri="{FF2B5EF4-FFF2-40B4-BE49-F238E27FC236}">
                <a16:creationId xmlns:a16="http://schemas.microsoft.com/office/drawing/2014/main" id="{CED341B7-1732-4BA6-BB8D-682AFD6B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5450"/>
            <a:ext cx="2419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lm5175d\AppData\Local\Microsoft\Windows\Temporary Internet Files\Content.IE5\9Q5K3BYP\357px-Digestive_system_simplified.svg[1].png">
            <a:extLst>
              <a:ext uri="{FF2B5EF4-FFF2-40B4-BE49-F238E27FC236}">
                <a16:creationId xmlns:a16="http://schemas.microsoft.com/office/drawing/2014/main" id="{40F1241B-0D55-4849-AC96-D4A85182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459163"/>
            <a:ext cx="20859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lm5175d\AppData\Local\Microsoft\Windows\Temporary Internet Files\Content.IE5\1RGL4685\500px-Chromosomal_Crossover.svg[1].png">
            <a:extLst>
              <a:ext uri="{FF2B5EF4-FFF2-40B4-BE49-F238E27FC236}">
                <a16:creationId xmlns:a16="http://schemas.microsoft.com/office/drawing/2014/main" id="{8814B2FF-B54B-4EAF-AE0C-FBFAC15B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711450"/>
            <a:ext cx="30035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BBED536-1DB1-4EE9-90B3-ADCE6DB90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 Addition.......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B72F0AF-7A29-4D89-94ED-E02C380204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3886200"/>
          </a:xfrm>
        </p:spPr>
        <p:txBody>
          <a:bodyPr/>
          <a:lstStyle/>
          <a:p>
            <a:pPr eaLnBrk="1" hangingPunct="1"/>
            <a:r>
              <a:rPr lang="en-GB" altLang="en-US" sz="2800"/>
              <a:t>Your final grade includes internal coursework</a:t>
            </a:r>
          </a:p>
          <a:p>
            <a:pPr eaLnBrk="1" hangingPunct="1"/>
            <a:r>
              <a:rPr lang="en-GB" altLang="en-US" sz="2800"/>
              <a:t>Investigation planning and write up</a:t>
            </a:r>
          </a:p>
          <a:p>
            <a:pPr eaLnBrk="1" hangingPunct="1"/>
            <a:r>
              <a:rPr lang="en-GB" altLang="en-US" sz="2800"/>
              <a:t>Research project including Added Value/Assignment Write up. </a:t>
            </a:r>
          </a:p>
          <a:p>
            <a:pPr eaLnBrk="1" hangingPunct="1"/>
            <a:r>
              <a:rPr lang="en-GB" altLang="en-US" sz="2800"/>
              <a:t>Short report (N3/4)</a:t>
            </a:r>
          </a:p>
        </p:txBody>
      </p:sp>
      <p:pic>
        <p:nvPicPr>
          <p:cNvPr id="14340" name="Picture 8" descr="~max0012">
            <a:extLst>
              <a:ext uri="{FF2B5EF4-FFF2-40B4-BE49-F238E27FC236}">
                <a16:creationId xmlns:a16="http://schemas.microsoft.com/office/drawing/2014/main" id="{AF3941A6-21E0-4B85-B987-054A4EB7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908050"/>
            <a:ext cx="4230688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C7C8F9E4-C8C1-4B5B-9B3E-166D1E141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And finally…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FC1D29B1-C037-46C4-A645-F3E00B8C22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/>
              <a:t>   The opportunity to go on a joint residential Biology/Geography field trip to Arran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/>
              <a:t>((cost involved)</a:t>
            </a:r>
          </a:p>
        </p:txBody>
      </p:sp>
      <p:pic>
        <p:nvPicPr>
          <p:cNvPr id="15364" name="Picture 9" descr="crab">
            <a:extLst>
              <a:ext uri="{FF2B5EF4-FFF2-40B4-BE49-F238E27FC236}">
                <a16:creationId xmlns:a16="http://schemas.microsoft.com/office/drawing/2014/main" id="{12E43891-2A3E-4C99-A810-9153B247B3D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85933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D158F2-EEB0-43AD-AD52-4FC08FF7E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Reasons to Choose Biology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2AF193-AE92-4D5B-A713-BBCBF24488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/>
              <a:t>Biology can open the door to many </a:t>
            </a:r>
            <a:r>
              <a:rPr lang="en-GB" altLang="en-US" sz="2400">
                <a:solidFill>
                  <a:srgbClr val="FF3300"/>
                </a:solidFill>
              </a:rPr>
              <a:t>careers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It can help ‘</a:t>
            </a:r>
            <a:r>
              <a:rPr lang="en-GB" altLang="en-US" sz="2400">
                <a:solidFill>
                  <a:srgbClr val="FF3300"/>
                </a:solidFill>
              </a:rPr>
              <a:t>keep your options</a:t>
            </a:r>
            <a:r>
              <a:rPr lang="en-GB" altLang="en-US" sz="2400"/>
              <a:t> open’ if you are not sure what you want to do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You are a ‘biological being’ you live in a living ecosystem. </a:t>
            </a:r>
            <a:r>
              <a:rPr lang="en-GB" altLang="en-US" sz="2400">
                <a:solidFill>
                  <a:srgbClr val="FF3300"/>
                </a:solidFill>
              </a:rPr>
              <a:t>Find out how it all works!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rgbClr val="FF3300"/>
                </a:solidFill>
              </a:rPr>
              <a:t>You will enjoy it!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>
              <a:solidFill>
                <a:srgbClr val="FF3300"/>
              </a:solidFill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B85B9432-3940-408F-9CCA-CE7ECE3E87B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4101" name="Picture 4" descr="~max0009">
            <a:extLst>
              <a:ext uri="{FF2B5EF4-FFF2-40B4-BE49-F238E27FC236}">
                <a16:creationId xmlns:a16="http://schemas.microsoft.com/office/drawing/2014/main" id="{41418E9D-6936-4868-87D0-D8DCCE8D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2465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B2650F3-8222-4FFF-91F3-BB890EE96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Careers using Biology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B6FAB9E2-B642-4631-B8BE-6A22DBA059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800"/>
              <a:t>Agriculture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Any career with animals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Microbiology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Biochemistry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Brewing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Any career in medicine, dentistry nursing etc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Conservation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Environmental health officer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Food technology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Forestry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Horticulture&amp; botany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Dietician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Speech therapist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1E0DBA3A-B0EE-4C2C-8635-F0DC1BCF51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800"/>
              <a:t>Journalism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Lab technician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Marine biology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Optician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Pathology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Pharmacy &amp; Pharmacology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Physiotherapist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Any sport related career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Psychologist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Soil scientist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Civil Service scientific Officer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Medical receptionist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Drug company rep.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And many more!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~max0018">
            <a:extLst>
              <a:ext uri="{FF2B5EF4-FFF2-40B4-BE49-F238E27FC236}">
                <a16:creationId xmlns:a16="http://schemas.microsoft.com/office/drawing/2014/main" id="{058BFC1D-5F25-4FDF-9BB9-D6CC6735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76338"/>
            <a:ext cx="889317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4">
            <a:extLst>
              <a:ext uri="{FF2B5EF4-FFF2-40B4-BE49-F238E27FC236}">
                <a16:creationId xmlns:a16="http://schemas.microsoft.com/office/drawing/2014/main" id="{C304F300-CCD9-425A-9D02-65A93EB0C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16585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Environmental Scientist</a:t>
            </a: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F1FC0AFE-8124-45B9-9D92-7DC973BC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6226175"/>
            <a:ext cx="300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75F92DA2-7392-4361-9124-EE35506E5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092825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Pharmacist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~max0020">
            <a:extLst>
              <a:ext uri="{FF2B5EF4-FFF2-40B4-BE49-F238E27FC236}">
                <a16:creationId xmlns:a16="http://schemas.microsoft.com/office/drawing/2014/main" id="{70FD7B57-D541-4572-8CEA-3E6219B1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84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~max0023">
            <a:extLst>
              <a:ext uri="{FF2B5EF4-FFF2-40B4-BE49-F238E27FC236}">
                <a16:creationId xmlns:a16="http://schemas.microsoft.com/office/drawing/2014/main" id="{3B768867-3FD6-4AC7-80FD-1FED228F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280400" cy="41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~max0025">
            <a:extLst>
              <a:ext uri="{FF2B5EF4-FFF2-40B4-BE49-F238E27FC236}">
                <a16:creationId xmlns:a16="http://schemas.microsoft.com/office/drawing/2014/main" id="{4DE05459-6476-4061-9755-DF77CB48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8931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B6E6D578-29A5-4BF9-8F26-F7C21BDB9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National 3/4/5 Biology 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C832B6C-7DCF-48BE-917D-23C4A7CB6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86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GB" dirty="0"/>
              <a:t>3 main units </a:t>
            </a:r>
          </a:p>
          <a:p>
            <a:pPr eaLnBrk="1" hangingPunct="1">
              <a:defRPr/>
            </a:pPr>
            <a:r>
              <a:rPr lang="en-GB" dirty="0"/>
              <a:t>Life on Earth</a:t>
            </a:r>
          </a:p>
          <a:p>
            <a:pPr eaLnBrk="1" hangingPunct="1">
              <a:defRPr/>
            </a:pPr>
            <a:r>
              <a:rPr lang="en-GB" dirty="0"/>
              <a:t>Cell Biology </a:t>
            </a:r>
          </a:p>
          <a:p>
            <a:pPr eaLnBrk="1" hangingPunct="1">
              <a:defRPr/>
            </a:pPr>
            <a:r>
              <a:rPr lang="en-GB" dirty="0"/>
              <a:t>Multicellular Organisms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184076F-AEF0-4030-BA5D-8B4577D99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Life on Earth – looks at the world around us.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7950195-9FA8-416A-AED8-D1EF4747F2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1775" cy="3886200"/>
          </a:xfrm>
        </p:spPr>
        <p:txBody>
          <a:bodyPr/>
          <a:lstStyle/>
          <a:p>
            <a:pPr eaLnBrk="1" hangingPunct="1"/>
            <a:r>
              <a:rPr lang="en-GB" altLang="en-US" sz="2800"/>
              <a:t>Biodiversity and distribution of life</a:t>
            </a:r>
          </a:p>
          <a:p>
            <a:pPr eaLnBrk="1" hangingPunct="1"/>
            <a:r>
              <a:rPr lang="en-GB" altLang="en-US" sz="2800"/>
              <a:t>Sampling techniques</a:t>
            </a:r>
          </a:p>
          <a:p>
            <a:pPr eaLnBrk="1" hangingPunct="1"/>
            <a:r>
              <a:rPr lang="en-GB" altLang="en-US" sz="2800"/>
              <a:t>Adaptations, natural selection and the evolution of species. </a:t>
            </a:r>
          </a:p>
          <a:p>
            <a:pPr eaLnBrk="1" hangingPunct="1"/>
            <a:r>
              <a:rPr lang="en-GB" altLang="en-US" sz="2800"/>
              <a:t>Human impact on the environment. </a:t>
            </a:r>
          </a:p>
        </p:txBody>
      </p:sp>
      <p:pic>
        <p:nvPicPr>
          <p:cNvPr id="11268" name="Picture 13" descr="C:\Users\lm5175d\AppData\Local\Microsoft\Windows\Temporary Internet Files\Content.IE5\N0CI6OV0\Globe-56456[1].png">
            <a:extLst>
              <a:ext uri="{FF2B5EF4-FFF2-40B4-BE49-F238E27FC236}">
                <a16:creationId xmlns:a16="http://schemas.microsoft.com/office/drawing/2014/main" id="{C76E3000-515C-4B9A-85C3-CEAF17F5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484313"/>
            <a:ext cx="16224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C:\Users\lm5175d\AppData\Local\Microsoft\Windows\Temporary Internet Files\Content.IE5\9Q5K3BYP\foodchain.008[1].jpg">
            <a:extLst>
              <a:ext uri="{FF2B5EF4-FFF2-40B4-BE49-F238E27FC236}">
                <a16:creationId xmlns:a16="http://schemas.microsoft.com/office/drawing/2014/main" id="{173C778A-61BF-42D4-AE57-D6C8FAB0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37957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CCF809B08DB43B65E131AC09C1217" ma:contentTypeVersion="10" ma:contentTypeDescription="Create a new document." ma:contentTypeScope="" ma:versionID="0994b7839da3dd32151fca27660ca61d">
  <xsd:schema xmlns:xsd="http://www.w3.org/2001/XMLSchema" xmlns:xs="http://www.w3.org/2001/XMLSchema" xmlns:p="http://schemas.microsoft.com/office/2006/metadata/properties" xmlns:ns2="78f53fdf-8534-412f-bc8f-ab872998c2d3" targetNamespace="http://schemas.microsoft.com/office/2006/metadata/properties" ma:root="true" ma:fieldsID="79c0ad0fb5b3a6b6752a062c3c218aa6" ns2:_="">
    <xsd:import namespace="78f53fdf-8534-412f-bc8f-ab872998c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53fdf-8534-412f-bc8f-ab872998c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85366F-B279-4D97-8FD5-2FBB2A78A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f53fdf-8534-412f-bc8f-ab872998c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5DF8EA-5CF6-47D7-93F8-06B7D634A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777AF-1DBE-4497-9E53-EE0CC8E6D75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8f53fdf-8534-412f-bc8f-ab872998c2d3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291</Words>
  <Application>Microsoft Office PowerPoint</Application>
  <PresentationFormat>On-screen Show (4:3)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Black</vt:lpstr>
      <vt:lpstr>Arial</vt:lpstr>
      <vt:lpstr>Wingdings</vt:lpstr>
      <vt:lpstr>Times New Roman</vt:lpstr>
      <vt:lpstr>Pixel</vt:lpstr>
      <vt:lpstr>Why Biology?</vt:lpstr>
      <vt:lpstr>Reasons to Choose Biology</vt:lpstr>
      <vt:lpstr>Careers using Biology</vt:lpstr>
      <vt:lpstr>PowerPoint Presentation</vt:lpstr>
      <vt:lpstr>PowerPoint Presentation</vt:lpstr>
      <vt:lpstr>PowerPoint Presentation</vt:lpstr>
      <vt:lpstr>PowerPoint Presentation</vt:lpstr>
      <vt:lpstr>National 3/4/5 Biology </vt:lpstr>
      <vt:lpstr>Life on Earth – looks at the world around us. </vt:lpstr>
      <vt:lpstr>Cell Biology </vt:lpstr>
      <vt:lpstr>PowerPoint Presentation</vt:lpstr>
      <vt:lpstr>In Addition.......</vt:lpstr>
      <vt:lpstr>And 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Biology?</dc:title>
  <dc:creator>b.k.jhund</dc:creator>
  <cp:lastModifiedBy>LHart</cp:lastModifiedBy>
  <cp:revision>43</cp:revision>
  <dcterms:created xsi:type="dcterms:W3CDTF">2004-03-24T19:08:29Z</dcterms:created>
  <dcterms:modified xsi:type="dcterms:W3CDTF">2021-03-10T11:28:18Z</dcterms:modified>
</cp:coreProperties>
</file>