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4" r:id="rId7"/>
    <p:sldId id="258" r:id="rId8"/>
    <p:sldId id="259" r:id="rId9"/>
    <p:sldId id="262" r:id="rId10"/>
    <p:sldId id="263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4167FA-D718-4FB9-B58F-FC1CAB39B2E1}" v="29" dt="2021-02-17T11:25:12.8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D2945-30FB-4315-8FC4-BB8D0E890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2CF38-F9B5-4E49-A1EB-04B250E93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DDB64-1369-4E54-9ED4-4675D2D8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B6C-6D2F-4FF1-9E32-D3510862B2DC}" type="datetimeFigureOut">
              <a:rPr lang="en-GB" smtClean="0"/>
              <a:t>10/03/2021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23D82-4732-49A3-B1FE-48699616A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8B142-BBBD-49FB-9BE3-93C245598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D7DB-194D-4D06-9722-BC7DCB47B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82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F8DCA-AF24-4CB8-AB42-7F8F1C163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BD9DBB-BE70-454A-A02D-E4D88B87A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C0D36-2EC4-4971-AFB4-A210AAB9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B6C-6D2F-4FF1-9E32-D3510862B2DC}" type="datetimeFigureOut">
              <a:rPr lang="en-GB" smtClean="0"/>
              <a:t>10/03/2021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75FE7-1579-4CCF-AA1A-8DD732665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7AF27-81DC-4F97-B3D6-61D2ACB1D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D7DB-194D-4D06-9722-BC7DCB47B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52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3EEA43-95E0-4268-875A-7F5E468B1A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52295C-DD06-48C1-96AA-DE236074A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56EE9-D3F9-43AE-B878-2F6553E3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B6C-6D2F-4FF1-9E32-D3510862B2DC}" type="datetimeFigureOut">
              <a:rPr lang="en-GB" smtClean="0"/>
              <a:t>10/03/2021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CA8D5-5F81-4B1D-8C71-FCF11C8DA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45115-CB85-464C-8236-149E9DE4E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D7DB-194D-4D06-9722-BC7DCB47B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92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7178A-FBB0-4708-84A3-674D54F84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6656-497C-413D-A273-8B2A245B0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5844D-A39F-41DB-BFCE-9F600DE80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B6C-6D2F-4FF1-9E32-D3510862B2DC}" type="datetimeFigureOut">
              <a:rPr lang="en-GB" smtClean="0"/>
              <a:t>10/03/2021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B5D87-BEB4-45C4-B3FD-B0CA63227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CFCB6-A6E6-4973-B768-7CB503E0E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D7DB-194D-4D06-9722-BC7DCB47B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165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C166B-C4C0-403A-995A-2A86847C7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34F36-3F95-4A02-B432-809E929B6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35D61-E797-4C65-BF62-237BF4C2F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B6C-6D2F-4FF1-9E32-D3510862B2DC}" type="datetimeFigureOut">
              <a:rPr lang="en-GB" smtClean="0"/>
              <a:t>10/03/2021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0C816-9AE4-457F-B5A2-8F3A91A50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4322F-2CB8-4DA0-BD3B-A29C40DD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D7DB-194D-4D06-9722-BC7DCB47B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88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72531-6677-40EE-96A2-34858962F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713DB-CCC7-467A-B67F-04A4A0CAE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3EEC68-7B8F-46C1-9F92-87CEFBBD3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14D985-920C-444F-A88D-BF298A72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B6C-6D2F-4FF1-9E32-D3510862B2DC}" type="datetimeFigureOut">
              <a:rPr lang="en-GB" smtClean="0"/>
              <a:t>10/03/2021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4BE4E-E6C0-4700-9CAC-E285A656C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7FE1E-4EEB-4724-9E02-ECC41FA51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D7DB-194D-4D06-9722-BC7DCB47B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069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A86FE-8A1A-4961-B7A5-88EACB26B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B336A-8B8C-478B-8C98-65859AFF0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CB193-6EE3-47C5-8105-02521B0FE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FBD185-D2FE-4B5D-A66A-E396EED975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ABB4C5-5C71-4904-A160-9B9E2A885D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5DAE72-FBD7-4ABC-BC18-97E640A76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B6C-6D2F-4FF1-9E32-D3510862B2DC}" type="datetimeFigureOut">
              <a:rPr lang="en-GB" smtClean="0"/>
              <a:t>10/03/2021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A0A822-B6C4-425E-A97C-850BA8E29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486185-7D99-4909-97C0-C5D69DA18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D7DB-194D-4D06-9722-BC7DCB47B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47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8B291-C940-48C1-82BC-F4C9FD160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C5B75D-8B27-4AF3-8F27-0F32BF51B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B6C-6D2F-4FF1-9E32-D3510862B2DC}" type="datetimeFigureOut">
              <a:rPr lang="en-GB" smtClean="0"/>
              <a:t>10/03/2021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49B31-25F0-4B00-848A-49534A57A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072F2-DE90-4638-8E9B-266467FE0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D7DB-194D-4D06-9722-BC7DCB47B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10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1668CD-A2A9-4C3D-B7C8-5A41D625A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B6C-6D2F-4FF1-9E32-D3510862B2DC}" type="datetimeFigureOut">
              <a:rPr lang="en-GB" smtClean="0"/>
              <a:t>10/03/2021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53BB8C-14BB-4CDC-9ACB-C34058894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F00B4-BE86-4EB0-A0EC-7BDB8E1F4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D7DB-194D-4D06-9722-BC7DCB47B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0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5B28F-79BD-4077-A646-5F3BBF821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F537A-1888-4777-94D7-230388693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1E9D7E-F061-4746-843D-6DDABEC9E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C72C4F-6C87-48F9-94BE-059F26D63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B6C-6D2F-4FF1-9E32-D3510862B2DC}" type="datetimeFigureOut">
              <a:rPr lang="en-GB" smtClean="0"/>
              <a:t>10/03/2021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F87A52-FC54-44C8-BD09-2A00BF5DA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E5618-D115-44A3-8587-C30B12386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D7DB-194D-4D06-9722-BC7DCB47B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11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2F29D-12EB-47CA-94A0-72F0020F0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E6C917-DDBC-412E-8375-02C4F4EB2F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2BDB3-4E2D-4284-AEE7-152BE4C26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0163E8-2461-488E-BE5F-E6E1A58AE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B6C-6D2F-4FF1-9E32-D3510862B2DC}" type="datetimeFigureOut">
              <a:rPr lang="en-GB" smtClean="0"/>
              <a:t>10/03/2021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4B13B8-2BE9-4712-918F-5D9654652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D3944F-A8D1-4889-B0EF-8A3CBF24C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D7DB-194D-4D06-9722-BC7DCB47B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19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6F1893-6C9A-45AF-B207-E5A057E7D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B54B2-FF34-4A36-84D3-4BDEA359D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E7FC6-7E84-44A2-BB85-3B83DC76C5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FDB6C-6D2F-4FF1-9E32-D3510862B2DC}" type="datetimeFigureOut">
              <a:rPr lang="en-GB" smtClean="0"/>
              <a:t>10/03/2021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858D0-0821-441A-AE36-63C063F20B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19072-6DE0-456F-9398-14CABE3AD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6D7DB-194D-4D06-9722-BC7DCB47B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52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iw-9dOC8YQ" TargetMode="External"/><Relationship Id="rId2" Type="http://schemas.openxmlformats.org/officeDocument/2006/relationships/hyperlink" Target="https://www.youtube.com/watch?v=XwnyfczkBY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yTuVLPPvCMQ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gw17mitchelltobiasja@glow.sch.uk" TargetMode="External"/><Relationship Id="rId2" Type="http://schemas.openxmlformats.org/officeDocument/2006/relationships/hyperlink" Target="mailto:gw17mcmenemyelliot@glow.sch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w18bristowbobby@glow.sch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44F09F-E34E-4942-AD2B-2F3032775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GB" sz="6600" b="1" dirty="0">
                <a:solidFill>
                  <a:srgbClr val="080808"/>
                </a:solidFill>
              </a:rPr>
              <a:t>National Modern Studies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98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6D4F68-73F7-464C-B59D-3BA905190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What will I learn in Modern Studies?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7A2D2-62A8-46AC-BF5D-E0BA5CEF3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en-GB" sz="3200" dirty="0"/>
              <a:t>You will study the way that your society functions and why this happens.</a:t>
            </a:r>
          </a:p>
          <a:p>
            <a:r>
              <a:rPr lang="en-GB" sz="3200" dirty="0"/>
              <a:t>You will learn about different problems facing the country and the world.</a:t>
            </a:r>
          </a:p>
          <a:p>
            <a:r>
              <a:rPr lang="en-GB" sz="3200" dirty="0"/>
              <a:t>You will develop many different skills needed in modern society, such as discussion and debate.</a:t>
            </a:r>
          </a:p>
          <a:p>
            <a:r>
              <a:rPr lang="en-GB" sz="3200" dirty="0"/>
              <a:t>You will grow to appreciate and respect the views of other people, in this country and around the world.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1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6D4F68-73F7-464C-B59D-3BA905190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What topics will I study in Modern Studies?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7A2D2-62A8-46AC-BF5D-E0BA5CEF3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0"/>
            <a:ext cx="10905066" cy="49285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There are three main topics you will cover in the course, as well as an assignment (which is a bit like a fourth topic but you get to pick what you study):</a:t>
            </a:r>
          </a:p>
          <a:p>
            <a:pPr marL="514350" indent="-514350">
              <a:buAutoNum type="arabicPeriod"/>
            </a:pPr>
            <a:r>
              <a:rPr lang="en-GB" sz="3200" b="1" dirty="0"/>
              <a:t>Crime and the Law </a:t>
            </a:r>
            <a:r>
              <a:rPr lang="en-GB" sz="3200" dirty="0"/>
              <a:t>– what the law is, how our justice system works, and what is being done to fix the problem of crime.</a:t>
            </a:r>
          </a:p>
          <a:p>
            <a:pPr marL="514350" indent="-514350">
              <a:buAutoNum type="arabicPeriod"/>
            </a:pPr>
            <a:r>
              <a:rPr lang="en-GB" sz="3200" b="1" dirty="0"/>
              <a:t>Democracy in Scotland</a:t>
            </a:r>
            <a:r>
              <a:rPr lang="en-GB" sz="3200" dirty="0"/>
              <a:t> – the politics of Scotland, what the government is, and how it all works.</a:t>
            </a:r>
          </a:p>
          <a:p>
            <a:pPr marL="514350" indent="-514350">
              <a:buAutoNum type="arabicPeriod"/>
            </a:pPr>
            <a:r>
              <a:rPr lang="en-GB" sz="3200" b="1" dirty="0"/>
              <a:t>America as a World Power </a:t>
            </a:r>
            <a:r>
              <a:rPr lang="en-GB" sz="3200" dirty="0"/>
              <a:t>– the way America works, the problems the country faces, and what is being done about them.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2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0A41BF-4A86-4BDA-ADB9-7F3F03D14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en-GB" sz="4800" b="1" dirty="0"/>
              <a:t>What skills will I develop in Modern Studies?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8982C-3910-4E0A-AAF2-A3009A0CF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Some of the key skills you will develop in Modern Studies are:</a:t>
            </a:r>
          </a:p>
          <a:p>
            <a:r>
              <a:rPr lang="en-GB" sz="3200" b="1" dirty="0"/>
              <a:t>COMMUNICATION SKILLS</a:t>
            </a:r>
            <a:r>
              <a:rPr lang="en-GB" sz="3200" dirty="0"/>
              <a:t> – how to put together arguments and support them with evidence;</a:t>
            </a:r>
          </a:p>
          <a:p>
            <a:r>
              <a:rPr lang="en-GB" sz="3200" b="1" dirty="0"/>
              <a:t>DEBATE SKILLS </a:t>
            </a:r>
            <a:r>
              <a:rPr lang="en-GB" sz="3200" dirty="0"/>
              <a:t>– being able to persuade other people to listen to and believe your point of view;</a:t>
            </a:r>
          </a:p>
          <a:p>
            <a:r>
              <a:rPr lang="en-GB" sz="3200" b="1" dirty="0"/>
              <a:t>EVALUATION SKILLS </a:t>
            </a:r>
            <a:r>
              <a:rPr lang="en-GB" sz="3200" dirty="0"/>
              <a:t>– </a:t>
            </a:r>
            <a:r>
              <a:rPr lang="en-GB" sz="3200"/>
              <a:t>figuring out the </a:t>
            </a:r>
            <a:r>
              <a:rPr lang="en-GB" sz="3200" dirty="0"/>
              <a:t>meaning of what people say or write, whether or not you should trust their views, and why should question everything you hear or read.</a:t>
            </a:r>
            <a:endParaRPr lang="en-GB" sz="32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1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0A41BF-4A86-4BDA-ADB9-7F3F03D14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What can Modern Studies lead to?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8982C-3910-4E0A-AAF2-A3009A0CF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en-GB" sz="3200" dirty="0"/>
              <a:t>The most common step from National Modern Studies is to take </a:t>
            </a:r>
            <a:r>
              <a:rPr lang="en-GB" sz="4000" b="1" dirty="0"/>
              <a:t>Higher Modern Studies</a:t>
            </a:r>
            <a:r>
              <a:rPr lang="en-GB" sz="3200" dirty="0"/>
              <a:t> in S5/6, which will further develop your knowledge and skills in Modern Studies.</a:t>
            </a:r>
          </a:p>
          <a:p>
            <a:r>
              <a:rPr lang="en-GB" sz="3200" dirty="0"/>
              <a:t>In S6, we do now also offer </a:t>
            </a:r>
            <a:r>
              <a:rPr lang="en-GB" sz="4000" b="1" dirty="0"/>
              <a:t>Higher Politics</a:t>
            </a:r>
            <a:r>
              <a:rPr lang="en-GB" sz="3200" dirty="0"/>
              <a:t>, which is a new subject in the school that has been very well received. National Modern Studies is not needed for this BUT it would be a very big help (as would Higher Modern Studies).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0A41BF-4A86-4BDA-ADB9-7F3F03D14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What can Modern Studies lead to?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8982C-3910-4E0A-AAF2-A3009A0CF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Modern Studies (whether at National 5 or Higher) is a welcome sight on applications to do the following:</a:t>
            </a:r>
          </a:p>
          <a:p>
            <a:r>
              <a:rPr lang="en-GB" sz="3200" dirty="0"/>
              <a:t>Social Studies at college or university;</a:t>
            </a:r>
          </a:p>
          <a:p>
            <a:r>
              <a:rPr lang="en-GB" sz="3200" dirty="0"/>
              <a:t>Criminology at college or university;</a:t>
            </a:r>
          </a:p>
          <a:p>
            <a:r>
              <a:rPr lang="en-GB" sz="3200" dirty="0"/>
              <a:t>Sociology at college or university;</a:t>
            </a:r>
          </a:p>
          <a:p>
            <a:r>
              <a:rPr lang="en-GB" sz="3200" dirty="0"/>
              <a:t>Law at university;</a:t>
            </a:r>
          </a:p>
          <a:p>
            <a:r>
              <a:rPr lang="en-GB" sz="3200" dirty="0"/>
              <a:t>Teaching at university;</a:t>
            </a:r>
          </a:p>
          <a:p>
            <a:r>
              <a:rPr lang="en-GB" sz="3200" dirty="0"/>
              <a:t>And, of course, Politics at university.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66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09ED93-E2E2-478B-B583-0637835EC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796" y="1720493"/>
            <a:ext cx="6057345" cy="4516360"/>
          </a:xfrm>
        </p:spPr>
        <p:txBody>
          <a:bodyPr anchor="t">
            <a:normAutofit/>
          </a:bodyPr>
          <a:lstStyle/>
          <a:p>
            <a:r>
              <a:rPr lang="en-GB" sz="3200" dirty="0">
                <a:latin typeface="+mn-lt"/>
              </a:rPr>
              <a:t>- Teaching, whether primary of secondary;</a:t>
            </a:r>
            <a:br>
              <a:rPr lang="en-GB" sz="3200" dirty="0">
                <a:latin typeface="+mn-lt"/>
              </a:rPr>
            </a:br>
            <a:r>
              <a:rPr lang="en-GB" sz="3200" dirty="0">
                <a:latin typeface="+mn-lt"/>
              </a:rPr>
              <a:t>- The law, such as a solicitor or in the court service;</a:t>
            </a:r>
            <a:br>
              <a:rPr lang="en-GB" sz="3200" dirty="0">
                <a:latin typeface="+mn-lt"/>
              </a:rPr>
            </a:br>
            <a:r>
              <a:rPr lang="en-GB" sz="3200" dirty="0">
                <a:latin typeface="+mn-lt"/>
              </a:rPr>
              <a:t>- The Police;</a:t>
            </a:r>
            <a:br>
              <a:rPr lang="en-GB" sz="3200" dirty="0">
                <a:latin typeface="+mn-lt"/>
              </a:rPr>
            </a:br>
            <a:r>
              <a:rPr lang="en-GB" sz="3200" dirty="0">
                <a:latin typeface="+mn-lt"/>
              </a:rPr>
              <a:t>- Politics, such as being a politician or working for the government;</a:t>
            </a:r>
            <a:br>
              <a:rPr lang="en-GB" sz="3200" dirty="0">
                <a:latin typeface="+mn-lt"/>
              </a:rPr>
            </a:br>
            <a:r>
              <a:rPr lang="en-GB" sz="3200" dirty="0">
                <a:latin typeface="+mn-lt"/>
              </a:rPr>
              <a:t>- Charity, such as setting up and/or running charitable organisations.</a:t>
            </a:r>
            <a:br>
              <a:rPr lang="en-GB" sz="3200" dirty="0">
                <a:latin typeface="+mn-lt"/>
              </a:rPr>
            </a:br>
            <a:endParaRPr lang="en-GB" sz="3200" dirty="0">
              <a:latin typeface="+mn-lt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A6DEC-BFC8-4259-B7D5-F1A2C7098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698171"/>
            <a:ext cx="4865329" cy="1943388"/>
          </a:xfrm>
        </p:spPr>
        <p:txBody>
          <a:bodyPr>
            <a:normAutofit/>
          </a:bodyPr>
          <a:lstStyle/>
          <a:p>
            <a:r>
              <a:rPr lang="en-GB" sz="3200" dirty="0"/>
              <a:t>The knowledge and skills developed in Modern Studies are strongly linked to these careers:</a:t>
            </a:r>
          </a:p>
          <a:p>
            <a:endParaRPr lang="en-GB" sz="3200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6B3CD62-E972-4692-9C0B-E523837AD0B2}"/>
              </a:ext>
            </a:extLst>
          </p:cNvPr>
          <p:cNvSpPr txBox="1">
            <a:spLocks/>
          </p:cNvSpPr>
          <p:nvPr/>
        </p:nvSpPr>
        <p:spPr>
          <a:xfrm>
            <a:off x="643467" y="321734"/>
            <a:ext cx="10905066" cy="11357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/>
              <a:t>What careers can Modern Studies lead to?</a:t>
            </a:r>
            <a:endParaRPr lang="en-GB" sz="4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358846-ADA2-45E1-81E3-50CB53A70E51}"/>
              </a:ext>
            </a:extLst>
          </p:cNvPr>
          <p:cNvSpPr txBox="1"/>
          <p:nvPr/>
        </p:nvSpPr>
        <p:spPr>
          <a:xfrm>
            <a:off x="757980" y="3994484"/>
            <a:ext cx="44972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hlinkClick r:id="rId2"/>
              </a:rPr>
              <a:t>Day in the life of a solicitor</a:t>
            </a:r>
            <a:endParaRPr lang="en-GB" sz="2400" dirty="0"/>
          </a:p>
          <a:p>
            <a:pPr algn="ctr"/>
            <a:r>
              <a:rPr lang="en-GB" sz="2400" dirty="0">
                <a:hlinkClick r:id="rId3"/>
              </a:rPr>
              <a:t>A day as a primary teacher</a:t>
            </a:r>
            <a:endParaRPr lang="en-GB" sz="2400" dirty="0"/>
          </a:p>
          <a:p>
            <a:pPr algn="ctr"/>
            <a:r>
              <a:rPr lang="en-GB" sz="2400" dirty="0">
                <a:hlinkClick r:id="rId4"/>
              </a:rPr>
              <a:t>Do you really want to be a cop?</a:t>
            </a:r>
            <a:endParaRPr lang="en-GB" sz="2400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76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A49FEB-52F2-4FC3-831D-2F92FA1F4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So, should I consider Modern Studies?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7E5DA-EFA0-4AE0-A73C-F0EE42096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3200" dirty="0"/>
              <a:t>Before choosing Modern Studies in S3, ask yourself these questions:</a:t>
            </a:r>
          </a:p>
          <a:p>
            <a:r>
              <a:rPr lang="en-GB" sz="3200" dirty="0"/>
              <a:t>Did I like Modern Studies in first and second year?</a:t>
            </a:r>
          </a:p>
          <a:p>
            <a:r>
              <a:rPr lang="en-GB" sz="3200" dirty="0"/>
              <a:t>Am I prepared to work hard for high reward?</a:t>
            </a:r>
          </a:p>
          <a:p>
            <a:r>
              <a:rPr lang="en-GB" sz="3200" dirty="0"/>
              <a:t>Is Modern Studies something I might need in the future?</a:t>
            </a:r>
          </a:p>
          <a:p>
            <a:endParaRPr lang="en-GB" sz="3200" dirty="0"/>
          </a:p>
          <a:p>
            <a:pPr marL="0" indent="0">
              <a:buNone/>
            </a:pPr>
            <a:r>
              <a:rPr lang="en-GB" sz="2400" dirty="0"/>
              <a:t>Please speak to or email Mr McMenemy (</a:t>
            </a:r>
            <a:r>
              <a:rPr lang="en-GB" sz="2400" dirty="0">
                <a:hlinkClick r:id="rId2"/>
              </a:rPr>
              <a:t>gw17mcmenemyelliot@glow.sch.uk</a:t>
            </a:r>
            <a:r>
              <a:rPr lang="en-GB" sz="2400" dirty="0"/>
              <a:t>), Mr Mitchell (</a:t>
            </a:r>
            <a:r>
              <a:rPr lang="en-GB" sz="2400" dirty="0">
                <a:hlinkClick r:id="rId3"/>
              </a:rPr>
              <a:t>gw17mitchelltobiasja@glow.sch.uk</a:t>
            </a:r>
            <a:r>
              <a:rPr lang="en-GB" sz="2400" dirty="0"/>
              <a:t>) or Mr Bristow (</a:t>
            </a:r>
            <a:r>
              <a:rPr lang="en-GB" sz="2400" dirty="0">
                <a:ea typeface="+mn-lt"/>
                <a:cs typeface="+mn-lt"/>
                <a:hlinkClick r:id="rId4"/>
              </a:rPr>
              <a:t>gw18bristowbobby@glow.sch.uk</a:t>
            </a:r>
            <a:r>
              <a:rPr lang="en-GB" sz="2400" dirty="0">
                <a:ea typeface="+mn-lt"/>
                <a:cs typeface="+mn-lt"/>
              </a:rPr>
              <a:t>) for</a:t>
            </a:r>
            <a:r>
              <a:rPr lang="en-GB" sz="2400" dirty="0"/>
              <a:t> more information or if you have any questions!</a:t>
            </a:r>
            <a:endParaRPr lang="en-GB" sz="2400" dirty="0"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0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3CCF809B08DB43B65E131AC09C1217" ma:contentTypeVersion="8" ma:contentTypeDescription="Create a new document." ma:contentTypeScope="" ma:versionID="a972889a29f70537047b255603fb8003">
  <xsd:schema xmlns:xsd="http://www.w3.org/2001/XMLSchema" xmlns:xs="http://www.w3.org/2001/XMLSchema" xmlns:p="http://schemas.microsoft.com/office/2006/metadata/properties" xmlns:ns2="78f53fdf-8534-412f-bc8f-ab872998c2d3" targetNamespace="http://schemas.microsoft.com/office/2006/metadata/properties" ma:root="true" ma:fieldsID="6444c4e5751488e330445f8f4e875624" ns2:_="">
    <xsd:import namespace="78f53fdf-8534-412f-bc8f-ab872998c2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f53fdf-8534-412f-bc8f-ab872998c2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4ACD59-71E3-4858-886D-B3DB1ADB4D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0DA525-AFE6-4955-893E-2B0492B180BC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78f53fdf-8534-412f-bc8f-ab872998c2d3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DC1486F-20C7-420E-A038-7E05AEF4F9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f53fdf-8534-412f-bc8f-ab872998c2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635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National Modern Studies</vt:lpstr>
      <vt:lpstr>What will I learn in Modern Studies?</vt:lpstr>
      <vt:lpstr>What topics will I study in Modern Studies?</vt:lpstr>
      <vt:lpstr>What skills will I develop in Modern Studies?</vt:lpstr>
      <vt:lpstr>What can Modern Studies lead to?</vt:lpstr>
      <vt:lpstr>What can Modern Studies lead to?</vt:lpstr>
      <vt:lpstr>- Teaching, whether primary of secondary; - The law, such as a solicitor or in the court service; - The Police; - Politics, such as being a politician or working for the government; - Charity, such as setting up and/or running charitable organisations. </vt:lpstr>
      <vt:lpstr>So, should I consider Modern Studies?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Modern Studies</dc:title>
  <dc:creator>Mr McMenemy</dc:creator>
  <cp:lastModifiedBy>LHart</cp:lastModifiedBy>
  <cp:revision>13</cp:revision>
  <dcterms:created xsi:type="dcterms:W3CDTF">2021-02-11T13:48:30Z</dcterms:created>
  <dcterms:modified xsi:type="dcterms:W3CDTF">2021-03-10T11:43:45Z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0x010100F63CCF809B08DB43B65E131AC09C1217</vt:lpwstr>
  </property>
</Properties>
</file>